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7FE4EA68_A5F61E83.xml" ContentType="application/vnd.ms-powerpoint.comment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48" r:id="rId6"/>
  </p:sldMasterIdLst>
  <p:notesMasterIdLst>
    <p:notesMasterId r:id="rId30"/>
  </p:notesMasterIdLst>
  <p:sldIdLst>
    <p:sldId id="257" r:id="rId7"/>
    <p:sldId id="2145708648" r:id="rId8"/>
    <p:sldId id="2145708611" r:id="rId9"/>
    <p:sldId id="2145708619" r:id="rId10"/>
    <p:sldId id="266" r:id="rId11"/>
    <p:sldId id="277" r:id="rId12"/>
    <p:sldId id="2145708654" r:id="rId13"/>
    <p:sldId id="2145708621" r:id="rId14"/>
    <p:sldId id="2145708647" r:id="rId15"/>
    <p:sldId id="2145708636" r:id="rId16"/>
    <p:sldId id="2145708643" r:id="rId17"/>
    <p:sldId id="2145708640" r:id="rId18"/>
    <p:sldId id="2145708645" r:id="rId19"/>
    <p:sldId id="2145708651" r:id="rId20"/>
    <p:sldId id="2145708624" r:id="rId21"/>
    <p:sldId id="2145708633" r:id="rId22"/>
    <p:sldId id="298" r:id="rId23"/>
    <p:sldId id="289" r:id="rId24"/>
    <p:sldId id="2145708650" r:id="rId25"/>
    <p:sldId id="2145708634" r:id="rId26"/>
    <p:sldId id="2145708635" r:id="rId27"/>
    <p:sldId id="2145708653" r:id="rId28"/>
    <p:sldId id="2145708644" r:id="rId2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6D5098-498E-69A6-E908-511BDA8165A2}" name="Panagiotis Chatzis - AMIRES" initials="PC" userId="S::Chatzis@amires.eu::b7cffbb9-a103-4529-8431-6dc09fbe9e77" providerId="AD"/>
  <p188:author id="{B4B955EC-C878-1DC4-DD0F-12A2653AE910}" name="Panagiotis Chatzis" initials="PC" userId="S::83336300@fsv.cuni.cz::936351a9-bf0b-4921-8a76-2140d7e203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91"/>
    <a:srgbClr val="02AC4D"/>
    <a:srgbClr val="B85410"/>
    <a:srgbClr val="EC7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1" autoAdjust="0"/>
    <p:restoredTop sz="88620" autoAdjust="0"/>
  </p:normalViewPr>
  <p:slideViewPr>
    <p:cSldViewPr snapToGrid="0">
      <p:cViewPr>
        <p:scale>
          <a:sx n="100" d="100"/>
          <a:sy n="100" d="100"/>
        </p:scale>
        <p:origin x="75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ent Lee" userId="1650caee0a9b3cf6" providerId="LiveId" clId="{0DD73FC4-D8BD-4995-B94E-A2157DBA746D}"/>
    <pc:docChg chg="custSel delSld modSld">
      <pc:chgData name="Regent Lee" userId="1650caee0a9b3cf6" providerId="LiveId" clId="{0DD73FC4-D8BD-4995-B94E-A2157DBA746D}" dt="2024-02-04T10:10:56.060" v="219" actId="47"/>
      <pc:docMkLst>
        <pc:docMk/>
      </pc:docMkLst>
      <pc:sldChg chg="del">
        <pc:chgData name="Regent Lee" userId="1650caee0a9b3cf6" providerId="LiveId" clId="{0DD73FC4-D8BD-4995-B94E-A2157DBA746D}" dt="2024-02-04T09:48:39.219" v="0" actId="47"/>
        <pc:sldMkLst>
          <pc:docMk/>
          <pc:sldMk cId="344523960" sldId="2145708642"/>
        </pc:sldMkLst>
      </pc:sldChg>
      <pc:sldChg chg="modSp mod">
        <pc:chgData name="Regent Lee" userId="1650caee0a9b3cf6" providerId="LiveId" clId="{0DD73FC4-D8BD-4995-B94E-A2157DBA746D}" dt="2024-02-04T09:54:18.039" v="155" actId="732"/>
        <pc:sldMkLst>
          <pc:docMk/>
          <pc:sldMk cId="2283869624" sldId="2145708644"/>
        </pc:sldMkLst>
        <pc:picChg chg="mod modCrop">
          <ac:chgData name="Regent Lee" userId="1650caee0a9b3cf6" providerId="LiveId" clId="{0DD73FC4-D8BD-4995-B94E-A2157DBA746D}" dt="2024-02-04T09:54:18.039" v="155" actId="732"/>
          <ac:picMkLst>
            <pc:docMk/>
            <pc:sldMk cId="2283869624" sldId="2145708644"/>
            <ac:picMk id="11" creationId="{9A460F4C-D0D1-42C4-C98A-A10318BE327C}"/>
          </ac:picMkLst>
        </pc:picChg>
      </pc:sldChg>
      <pc:sldChg chg="del">
        <pc:chgData name="Regent Lee" userId="1650caee0a9b3cf6" providerId="LiveId" clId="{0DD73FC4-D8BD-4995-B94E-A2157DBA746D}" dt="2024-02-04T10:10:56.060" v="219" actId="47"/>
        <pc:sldMkLst>
          <pc:docMk/>
          <pc:sldMk cId="650570459" sldId="2145708646"/>
        </pc:sldMkLst>
      </pc:sldChg>
      <pc:sldChg chg="delSp mod">
        <pc:chgData name="Regent Lee" userId="1650caee0a9b3cf6" providerId="LiveId" clId="{0DD73FC4-D8BD-4995-B94E-A2157DBA746D}" dt="2024-02-04T09:56:33.293" v="218" actId="478"/>
        <pc:sldMkLst>
          <pc:docMk/>
          <pc:sldMk cId="3574872000" sldId="2145708647"/>
        </pc:sldMkLst>
        <pc:spChg chg="del">
          <ac:chgData name="Regent Lee" userId="1650caee0a9b3cf6" providerId="LiveId" clId="{0DD73FC4-D8BD-4995-B94E-A2157DBA746D}" dt="2024-02-04T09:56:33.293" v="218" actId="478"/>
          <ac:spMkLst>
            <pc:docMk/>
            <pc:sldMk cId="3574872000" sldId="2145708647"/>
            <ac:spMk id="135" creationId="{C5D0BACB-A35C-2F9E-3F78-19E7AAD08F1B}"/>
          </ac:spMkLst>
        </pc:spChg>
      </pc:sldChg>
      <pc:sldChg chg="modSp mod">
        <pc:chgData name="Regent Lee" userId="1650caee0a9b3cf6" providerId="LiveId" clId="{0DD73FC4-D8BD-4995-B94E-A2157DBA746D}" dt="2024-02-04T09:55:12.804" v="217" actId="207"/>
        <pc:sldMkLst>
          <pc:docMk/>
          <pc:sldMk cId="2784370307" sldId="2145708648"/>
        </pc:sldMkLst>
        <pc:spChg chg="mod">
          <ac:chgData name="Regent Lee" userId="1650caee0a9b3cf6" providerId="LiveId" clId="{0DD73FC4-D8BD-4995-B94E-A2157DBA746D}" dt="2024-02-04T09:55:12.804" v="217" actId="207"/>
          <ac:spMkLst>
            <pc:docMk/>
            <pc:sldMk cId="2784370307" sldId="2145708648"/>
            <ac:spMk id="3" creationId="{6FF6E907-6B1E-D07A-A142-DCDD6D1023CB}"/>
          </ac:spMkLst>
        </pc:spChg>
      </pc:sldChg>
    </pc:docChg>
  </pc:docChgLst>
</pc:chgInfo>
</file>

<file path=ppt/comments/modernComment_7FE4EA68_A5F61E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CC857E-4324-4E0A-9BE7-C4A767B6F0F8}" authorId="{A86D5098-498E-69A6-E908-511BDA8165A2}" created="2024-03-28T12:51:40.903">
    <pc:sldMkLst xmlns:pc="http://schemas.microsoft.com/office/powerpoint/2013/main/command">
      <pc:docMk/>
      <pc:sldMk cId="2784370307" sldId="2145708648"/>
    </pc:sldMkLst>
    <p188:txBody>
      <a:bodyPr/>
      <a:lstStyle/>
      <a:p>
        <a:r>
          <a:rPr lang="en-GB"/>
          <a:t>TBA whether to use this slide or the whole PPT in general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1:34.8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19 1 24575,'-1'0'0,"0"1"0,-1 0 0,1 0 0,0-1 0,0 1 0,0 0 0,0 0 0,0 0 0,0 0 0,1 0 0,-1 0 0,0 0 0,0 1 0,1-1 0,-1 0 0,1 0 0,-1 0 0,1 1 0,-1-1 0,1 0 0,0 1 0,0-1 0,-1 0 0,1 1 0,0-1 0,1 2 0,-3 39 0,3-39 0,0 1 0,0-1 0,1 0 0,-1 0 0,0 0 0,1 0 0,0 0 0,0 0 0,0 0 0,0 0 0,0-1 0,1 1 0,-1-1 0,1 0 0,-1 1 0,1-1 0,0-1 0,0 1 0,0 0 0,0-1 0,0 1 0,0-1 0,1 0 0,-1 0 0,0 0 0,1 0 0,-1-1 0,1 1 0,3-1 0,11 2 0,0-2 0,0 1 0,0-2 0,21-3 0,-32 1 0,0 1 0,0-1 0,0 0 0,-1-1 0,1 0 0,-1 0 0,11-9 0,-10 8 0,-10 10 0,-11 11 0,0 1 0,1 1 0,1 0 0,-16 34 0,23-40 0,0 1 0,1 0 0,0 0 0,1 0 0,0 1 0,1-1 0,1 1 0,0 22 0,2-7 0,0 0 0,0-56 0,2-12 0,2 0 0,1 1 0,2 0 0,2 1 0,25-63 0,-35 99 0,1-1 0,-1 1 0,1-1 0,-1 0 0,1 1 0,-1-1 0,1 1 0,0-1 0,0 1 0,0-1 0,0 1 0,0 0 0,0-1 0,0 1 0,3-2 0,-4 3 0,1 0 0,-1 0 0,0 1 0,1-1 0,-1 0 0,1 0 0,-1 1 0,1-1 0,-1 1 0,0-1 0,1 0 0,-1 1 0,0-1 0,1 1 0,-1-1 0,0 1 0,1-1 0,-1 1 0,0-1 0,0 1 0,0-1 0,0 1 0,1-1 0,-1 1 0,0-1 0,0 1 0,0-1 0,0 2 0,5 54 0,-26 480 0,16-517 0,-2-17 0,6-3 0,-1-1 0,1 1 0,0-1 0,0 0 0,-1 0 0,1 0 0,1 0 0,-1 1 0,0-1 0,0 0 0,1 0 0,-1 0 0,0-4 0,-5-36 0,1 0 0,1 0 0,3 0 0,1 0 0,8-48 0,6 21 0,-11 127 0,-4 199 0,1-310 0,4-120 0,-3 155 0,2-1 0,0 1 0,1 1 0,1-1 0,0 0 0,1 1 0,11-19 0,-17 36 0,0 0 0,0 0 0,0 0 0,0 0 0,0 0 0,0 0 0,0 1 0,0-1 0,0 0 0,0 0 0,0 0 0,0 0 0,0 0 0,0 0 0,0 0 0,0 0 0,0 1 0,0-1 0,1 0 0,-1 0 0,0 0 0,0 0 0,0 0 0,0 0 0,0 0 0,0 0 0,0 0 0,0 0 0,1 0 0,-1 0 0,0 0 0,0 0 0,0 0 0,0 0 0,0 0 0,0 0 0,0 0 0,1 0 0,-1 0 0,0 0 0,0 0 0,0 0 0,0 0 0,0 0 0,0 0 0,0 0 0,0 0 0,1 0 0,-1 0 0,0 0 0,0 0 0,0 0 0,0 0 0,0 0 0,0 0 0,0-1 0,0 1 0,0 0 0,0 0 0,1 0 0,-1 0 0,0 0 0,0 0 0,2 18 0,-2 22 0,-18 38 0,16-71 0,0-1 0,0 0 0,-1 0 0,1-1 0,-1 1 0,-1 0 0,1-1 0,-1 0 0,0 0 0,-6 5 0,10-9 0,0-1 0,0 0 0,0 0 0,-1 1 0,1-1 0,0 0 0,0 0 0,-1 0 0,1 1 0,0-1 0,0 0 0,-1 0 0,1 0 0,0 0 0,-1 0 0,1 0 0,0 0 0,-1 1 0,1-1 0,0 0 0,-1 0 0,1 0 0,0 0 0,0 0 0,-1-1 0,1 1 0,0 0 0,-1 0 0,1 0 0,0 0 0,-1 0 0,1 0 0,0 0 0,0-1 0,-1 1 0,1 0 0,0 0 0,0 0 0,-1-1 0,1 1 0,-5-16 0,6-19 0,1 27 0,1 0 0,0 0 0,1 0 0,-1 0 0,1 1 0,1 0 0,0 0 0,0 0 0,0 0 0,0 1 0,1 0 0,0 0 0,1 0 0,-1 1 0,11-6 0,0 1 0,0 1 0,1 0 0,0 2 0,0 0 0,28-6 0,-30 9 0,-25 5 0,-28 9 0,-31 26 0,-27 12 0,86-45 0,0 0 0,0 0 0,0-1 0,0 0 0,0 0 0,-1-1 0,1 0 0,-18-1 0,26 0 0,1 0 0,-1 0 0,0 0 0,1 0 0,-1 0 0,0-1 0,1 1 0,-1 0 0,1 0 0,-1 0 0,0 0 0,1-1 0,-1 1 0,1 0 0,-1-1 0,1 1 0,-1 0 0,0-1 0,1 1 0,0-1 0,-1 1 0,1-1 0,-1 1 0,1-1 0,0 1 0,-1-1 0,1 1 0,0-1 0,-1 0 0,1 1 0,0-1 0,0 1 0,0-1 0,0 0 0,-1 1 0,1-1 0,0 0 0,0 1 0,0-1 0,0 1 0,0-1 0,1 0 0,-1 1 0,0-1 0,0 0 0,0 1 0,0-1 0,1 1 0,-1-1 0,0 0 0,1 1 0,-1-1 0,0 1 0,1-1 0,-1 1 0,2-1 0,26-34 0,-26 33 0,24-25 0,1 2 0,1 1 0,60-40 0,-88 64 0,-1 1 0,1-1 0,0 0 0,0 0 0,0 0 0,0 1 0,0-1 0,0 0 0,0 0 0,0 1 0,0-1 0,0 0 0,0 0 0,0 1 0,0-1 0,0 0 0,0 0 0,0 0 0,0 1 0,0-1 0,0 0 0,0 0 0,0 1 0,0-1 0,1 0 0,-1 0 0,0 0 0,0 0 0,0 1 0,0-1 0,0 0 0,1 0 0,-1 0 0,0 0 0,0 1 0,0-1 0,1 0 0,-1 0 0,0 0 0,0 0 0,0 0 0,1 0 0,-1 0 0,0 0 0,0 0 0,0 0 0,1 0 0,-1 0 0,0 0 0,0 0 0,1 0 0,-1 0 0,0 0 0,0 0 0,1 0 0,-13 21 0,-12 7 0,-2-1 0,-2-1 0,0-2 0,-34 23 0,-4 4 0,42-32 0,10-10 0,34-17 0,35-18 0,66-22 0,-120 48 0,1-1 0,-1 0 0,0 1 0,0-1 0,0 1 0,0 0 0,0-1 0,0 1 0,1 0 0,-1-1 0,0 1 0,0 0 0,1 0 0,-1 0 0,0 0 0,0 0 0,0 0 0,1 1 0,-1-1 0,0 0 0,0 1 0,0-1 0,0 1 0,0-1 0,1 1 0,-1-1 0,1 2 0,-2-1 0,0 1 0,0-1 0,1 1 0,-1-1 0,-1 1 0,1-1 0,0 1 0,0-1 0,0 1 0,-1-1 0,1 1 0,-1-1 0,1 1 0,-1-1 0,0 0 0,1 1 0,-3 1 0,-41 58 0,10-23 0,-3 3 0,29-30 0,14-14 0,144-115 0,-149 117 0,0 1 0,0-1 0,0 0 0,0 1 0,0-1 0,-1 0 0,1 1 0,0-1 0,0 1 0,1-1 0,-1 1 0,0 0 0,0-1 0,0 1 0,0 0 0,0 0 0,0 0 0,0 0 0,0 0 0,2 0 0,-3 1 0,1-1 0,-1 1 0,0-1 0,1 1 0,-1-1 0,0 1 0,0 0 0,1-1 0,-1 1 0,0 0 0,0-1 0,0 1 0,0 0 0,0-1 0,0 1 0,0-1 0,0 1 0,0 0 0,0-1 0,0 1 0,-1 0 0,1-1 0,0 2 0,-20 44 0,-5-3 0,-2 0 0,-40 48 0,91-127 0,-2-1 0,-2 0 0,18-45 0,-30 64 0,2 3 0,-7 24 0,-9 29 0,-8 0 0,-2 0 0,-1-2 0,-2 1 0,-45 61 0,63-97 0,1 0 0,-1 0 0,1 0 0,-1 0 0,0 0 0,1-1 0,-1 1 0,0 0 0,0-1 0,1 1 0,-1 0 0,0-1 0,0 1 0,0-1 0,0 0 0,0 1 0,0-1 0,0 1 0,-1-1 0,1 0 0,1 0 0,-1-1 0,1 1 0,-1 0 0,1-1 0,-1 1 0,1 0 0,0-1 0,-1 1 0,1 0 0,-1-1 0,1 1 0,0-1 0,-1 1 0,1-1 0,0 1 0,0-1 0,-1 1 0,1-1 0,0 1 0,0-1 0,0 1 0,0-1 0,0 0 0,-2-45 0,48-224 0,-39 249 0,-6 35 0,-8 36 0,-13 18 0,-48 102 0,5-17 0,58-128 0,1-6 0,2-28 0,6-30 0,1-1 0,2 1 0,1 0 0,20-55 0,-26 92 0,0 7 0,1 19 0,-2 31 0,-3-11 0,-2 0 0,-2 0 0,-1-1 0,-22 68 0,27-109 0,2-8 0,2-20 0,5-36 0,-3 44 0,3-31 0,4 0 0,29-86 0,-31 124 0,-4 23 0,-3 23 0,-10 61 0,-37 162 0,23-145 0,19-96 0,2-11 0,1 0 0,-1 0 0,-1 0 0,1 0 0,-1 0 0,0 0 0,0-1 0,-1 1 0,-5 8 0,8-14 0,0 0 0,0 0 0,0 0 0,0 0 0,0 0 0,0 0 0,0 1 0,0-1 0,0 0 0,-1 0 0,1 0 0,0 0 0,0 0 0,0 0 0,0 0 0,0 0 0,-1 0 0,1 0 0,0 0 0,0 0 0,0 0 0,0 0 0,0 0 0,-1 0 0,1 0 0,0 0 0,0 0 0,0 0 0,0 0 0,0 0 0,-1 0 0,1 0 0,0 0 0,0 0 0,0 0 0,0 0 0,0 0 0,-1 0 0,1 0 0,0 0 0,0 0 0,0-1 0,0 1 0,0 0 0,0 0 0,0 0 0,0 0 0,-1 0 0,1 0 0,0 0 0,0-1 0,0 1 0,0 0 0,0 0 0,0 0 0,0-1 0,-4-14 0,3-16 0,7-2 66,13-41 0,4-18-1563,-19 65-5329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1:59.07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2:00.22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130 39 24575,'-3'0'0,"-5"-3"0,-3-1 0,-4 0 0,-2-3 0,-2 1 0,0 0 0,0 2 0,5 2 0,10 0 0,7 2 0,8 0 0,4 0 0,3 0 0,-1 4 0,-4 3 0,-1 2 0,-2-2-8191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2:10.1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271 660 24575,'0'-3'0,"0"0"0,0 0 0,1 0 0,-1 0 0,1 0 0,0 0 0,0 0 0,0 0 0,0 0 0,1 1 0,-1-1 0,1 0 0,0 1 0,0-1 0,-1 1 0,2-1 0,-1 1 0,0 0 0,0 0 0,1 0 0,-1 0 0,6-2 0,6-3 0,-1 0 0,2 2 0,24-8 0,20-7 0,-9-10 0,-44 27 0,-28 17 0,20-13 0,-131 76 0,-45 29 0,158-92 0,11-8 0,0 0 0,0 1 0,1 0 0,-15 16 0,54-38 0,107-98 0,-97 77 0,82-57 0,-102 83 0,-21 10 0,0 0 0,0 0 0,0 0 0,0 0 0,0 0 0,0 0 0,1 0 0,-1 0 0,0 0 0,0 0 0,0 0 0,0 0 0,0 0 0,1 0 0,-1 0 0,0 0 0,0 0 0,0 0 0,0 0 0,0 0 0,0 0 0,0 0 0,1 0 0,-1 1 0,0-1 0,0 0 0,0 0 0,0 0 0,0 0 0,0 0 0,0 0 0,0 0 0,0 0 0,0 1 0,0-1 0,0 0 0,0 0 0,1 0 0,-1 0 0,0 0 0,0 0 0,0 1 0,0-1 0,0 0 0,0 0 0,0 0 0,0 0 0,0 0 0,-1 1 0,1-1 0,0 0 0,0 0 0,0 0 0,0 0 0,0 0 0,0 0 0,0 0 0,0 1 0,0-1 0,0 0 0,0 0 0,-27 34 0,-359 348 0,442-440 0,59-53 0,-73 76 0,1 1 0,68-38 0,-111 72 0,1 0 0,-1-1 0,0 1 0,1 0 0,-1-1 0,1 1 0,-1 0 0,1-1 0,-1 1 0,1 0 0,-1 0 0,1 0 0,-1-1 0,1 1 0,0 0 0,-1 0 0,1 0 0,-1 0 0,1 0 0,-1 0 0,1 0 0,0 0 0,-1 0 0,1 0 0,-1 0 0,1 1 0,-1-1 0,2 0 0,-6 15 0,-21 23 0,-50 50 0,-91 83 0,63-69 0,70-71 0,21-27 0,15-17 0,18-21 0,267-306 0,-206 250 0,-34 39 0,-49 52 0,1-1 0,0 0 0,0 1 0,0-1 0,0 0 0,0 1 0,0-1 0,0 0 0,0 0 0,0 1 0,0-1 0,1 0 0,-1 1 0,0-1 0,0 0 0,0 1 0,0-1 0,0 0 0,0 0 0,1 1 0,-1-1 0,0 0 0,0 0 0,1 1 0,-1-1 0,0 0 0,0 0 0,0 0 0,1 1 0,-1-1 0,0 0 0,1 0 0,-1 0 0,0 0 0,0 0 0,1 0 0,-1 0 0,0 0 0,1 0 0,-1 1 0,0-1 0,1 0 0,-1 0 0,0-1 0,1 1 0,-1 0 0,0 0 0,0 0 0,1 0 0,-1 0 0,0 0 0,1 0 0,-1 0 0,0-1 0,0 1 0,1 0 0,-1 0 0,0 0 0,0 0 0,1-1 0,-10 29 0,-18 24 0,-2-1 0,-42 56 0,111-201 0,-36 86 0,-1 2 0,0-1 0,0 1 0,1 0 0,0 0 0,0 0 0,1 0 0,0 1 0,0-1 0,10-7 0,-29 45 0,-118 149 0,19-26 0,276-454 0,-103 182 0,84-125 0,-129 225 0,-13 28 0,-14 35 0,-83 205 0,-12 37 0,85-232 0,22-56 0,0 0 0,0 0 0,0 0 0,0 1 0,0-1 0,0 0 0,0 0 0,0 0 0,0 1 0,0-1 0,0 0 0,0 0 0,0 0 0,0 1 0,0-1 0,-1 0 0,1 0 0,0 0 0,0 1 0,0-1 0,0 0 0,0 0 0,0 0 0,0 0 0,-1 1 0,1-1 0,0 0 0,0 0 0,0 0 0,0 0 0,0 0 0,-1 0 0,1 1 0,0-1 0,0 0 0,0 0 0,-1 0 0,1 0 0,0 0 0,0 0 0,0 0 0,-1 0 0,1 0 0,0 0 0,0 0 0,0 0 0,-1 0 0,1 0 0,0 0 0,0 0 0,0 0 0,-1 0 0,1 0 0,0 0 0,-1-1 0,5-30 0,23-83 0,6 2 0,47-108 0,-67 185 0,2 1 0,-8 27 0,-7 23 0,-6 26 0,-32 103 0,-26 121 0,63-250 0,4-16 0,10-25 0,117-325 0,-38 92 0,-79 220 0,-11 28 0,1 0 0,1 0 0,-1 0 0,1 0 0,1 1 0,0-1 0,0 1 0,14-16 0,-19 25 0,0 0 0,0-1 0,0 1 0,1 0 0,-1 0 0,0-1 0,0 1 0,1 0 0,-1 0 0,0 0 0,1-1 0,-1 1 0,0 0 0,1 0 0,-1 0 0,0 0 0,1 0 0,-1 0 0,0 0 0,1 0 0,-1 0 0,0 0 0,1 0 0,-1 0 0,0 0 0,1 0 0,-1 0 0,0 0 0,1 0 0,-1 0 0,0 0 0,1 0 0,-1 1 0,0-1 0,1 0 0,-1 0 0,0 0 0,1 1 0,6 15 0,-4 20 0,-5-6 0,1-25 0,0 1 0,1-1 0,-1 1 0,1 0 0,0 0 0,1-1 0,-1 1 0,1 0 0,0-1 0,0 1 0,1-1 0,2 7 0,-3-11 0,1 0 0,-1-1 0,0 1 0,1 0 0,-1 0 0,1-1 0,-1 1 0,1-1 0,-1 0 0,1 1 0,0-1 0,-1 0 0,1 0 0,-1 0 0,1 0 0,-1 0 0,1 0 0,0-1 0,-1 1 0,1 0 0,-1-1 0,3-1 0,39-15 0,-38 14 0,18-8 0,-1-1 0,-1-2 0,0 0 0,27-25 0,-37 29 0,0 0 0,0-1 0,-1 0 0,-1-1 0,0-1 0,0 1 0,-1-1 0,9-23 0,-16 35 0,0 0 0,-1 0 0,1 0 0,-1 0 0,1-1 0,-1 1 0,0 0 0,0 0 0,1-1 0,-1 1 0,0 0 0,0-1 0,0 1 0,0 0 0,0 0 0,-1-1 0,1 1 0,0 0 0,-1 0 0,1-1 0,-1 1 0,1 0 0,-1 0 0,1 0 0,-1 0 0,0 0 0,1 0 0,-1 0 0,0 0 0,0 0 0,0 0 0,0 0 0,0 0 0,0 0 0,0 1 0,0-1 0,0 0 0,-1 1 0,1-1 0,0 1 0,0-1 0,0 1 0,-1 0 0,1 0 0,0-1 0,0 1 0,-1 0 0,1 0 0,0 0 0,-1 0 0,1 1 0,-2-1 0,-11 0 0,1 1 0,-1 1 0,-24 5 0,32-5 0,-35 7 0,1 1 0,0 2 0,-60 28 0,86-34 0,0 2 0,0 0 0,0 1 0,1 0 0,1 1 0,0 1 0,0 0 0,1 0 0,0 1 0,1 0 0,0 1 0,-10 19 0,19-30 0,-7 12 0,1 0 0,0 0 0,1 1 0,-7 27 0,12-40 0,0 1 0,1-1 0,-1 1 0,1-1 0,0 1 0,0-1 0,0 1 0,0-1 0,0 1 0,0-1 0,1 0 0,-1 1 0,1-1 0,-1 1 0,1-1 0,0 0 0,0 1 0,0-1 0,1 0 0,-1 0 0,0 0 0,1 0 0,0 0 0,-1 0 0,1 0 0,0-1 0,0 1 0,0 0 0,0-1 0,0 0 0,0 1 0,0-1 0,0 0 0,1 0 0,-1 0 0,0 0 0,1-1 0,-1 1 0,4 0 0,12 2 0,-1-1 0,1 0 0,0-1 0,0-1 0,0-1 0,0 0 0,-1-2 0,20-4 0,-28 5 0,0 0 0,-1-1 0,0 0 0,1 0 0,-1-1 0,0 0 0,-1-1 0,1 0 0,-1 0 0,0 0 0,0-1 0,0 0 0,-1 0 0,0-1 0,0 0 0,-1 0 0,0 0 0,5-10 0,-9 16 0,0-1 0,0 1 0,0-1 0,-1 1 0,1-1 0,0 0 0,-1 0 0,1 1 0,-1-1 0,0 0 0,0 1 0,1-1 0,-1 0 0,0 0 0,-1 0 0,1 1 0,0-4 0,-1 5 0,1-1 0,-1 1 0,0-1 0,1 1 0,-1-1 0,1 1 0,-1-1 0,0 1 0,1 0 0,-1-1 0,0 1 0,1 0 0,-1 0 0,0 0 0,0-1 0,1 1 0,-1 0 0,0 0 0,0 0 0,1 0 0,-1 0 0,0 0 0,1 1 0,-1-1 0,0 0 0,0 0 0,0 1 0,-6 1 0,1 0 0,0 1 0,-1-1 0,1 2 0,0-1 0,1 1 0,-9 6 0,-5 7 0,2 0 0,0 2 0,-27 38 0,37-47 0,0 0 0,1 1 0,0 0 0,1 0 0,1 1 0,-1-1 0,2 1 0,0 0 0,-3 24 0,5-35 0,1 1 0,0-1 0,0 1 0,0-1 0,0 1 0,1-1 0,-1 1 0,0-1 0,1 1 0,-1-1 0,1 0 0,-1 1 0,1-1 0,-1 1 0,1-1 0,0 0 0,0 0 0,0 1 0,0-1 0,0 0 0,0 0 0,0 0 0,0 0 0,0 0 0,3 1 0,-1 0 0,0-1 0,1 0 0,-1 0 0,1 0 0,-1-1 0,1 1 0,-1-1 0,1 0 0,0 0 0,5 0 0,6-2 0,0-1 0,0 0 0,0-1 0,15-6 0,-23 7 0,0 0 0,0 0 0,0-1 0,0 1 0,-1-2 0,1 1 0,-1-1 0,0 0 0,-1 0 0,1 0 0,-1-1 0,0 0 0,0 0 0,-1-1 0,0 1 0,0-1 0,-1 0 0,1 0 0,-1 0 0,-1 0 0,1 0 0,-1-1 0,-1 1 0,0-1 0,0 0 0,0 1 0,-1-1 0,0-11 0,0 17 0,0 1 0,0 0 0,0-1 0,0 1 0,0 0 0,0-1 0,0 1 0,-1 0 0,1-1 0,0 1 0,-1 0 0,1 0 0,-1-1 0,1 1 0,-1 0 0,0 0 0,1 0 0,-1 0 0,0 0 0,0 0 0,0 0 0,0 0 0,0 0 0,0 0 0,0 0 0,0 1 0,0-1 0,-2-1 0,1 2 0,-1 0 0,1 0 0,0 0 0,-1 0 0,1 1 0,-1-1 0,1 1 0,0-1 0,-1 1 0,1 0 0,0 0 0,0 0 0,-1 0 0,-2 2 0,-11 8 0,-1 0 0,-28 28 0,41-35 0,1-1 0,-151 147 0,135-129 0,1 1 0,1 1 0,1 0 0,1 1 0,-20 43 0,33-63 0,1-1 0,-1 1 0,0 0 0,1 0 0,0 0 0,0 0 0,0 0 0,0 0 0,1 0 0,-1 7 0,2-11 0,0 0 0,0 0 0,-1-1 0,1 1 0,0 0 0,0-1 0,0 1 0,-1 0 0,1-1 0,0 1 0,-1-1 0,1 1 0,0-1 0,-1 1 0,1-1 0,-1 0 0,1 1 0,-1-1 0,1 0 0,-1 1 0,1-1 0,-1 0 0,0 1 0,1-2 0,17-23 0,16-41 81,-25 46-563,1 0 0,16-23 0,-19 34-6344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2:12.0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255 35 24575,'102'2'0,"-43"0"0,1-2 0,108-14 0,-115-6 0,-41 15 0,-36 14 0,-138 64 0,-257 158 0,402-220 0,11-7 0,1 0 0,0 0 0,-1 0 0,0-1 0,0 0 0,0 0 0,0 0 0,-1-1 0,1 0 0,0 0 0,-12 1 0,17-3 0,1 0 0,0 0 0,0-1 0,-1 1 0,1 0 0,0 0 0,0-1 0,0 1 0,-1 0 0,1-1 0,0 1 0,0 0 0,0-1 0,0 1 0,0 0 0,0-1 0,0 1 0,0 0 0,0-1 0,0 1 0,0 0 0,0-1 0,0 1 0,0 0 0,0-1 0,0 1 0,0 0 0,0-1 0,0 1 0,0 0 0,1-1 0,-1 1 0,0 0 0,0-1 0,0 1 0,1 0 0,-1 0 0,0-1 0,0 1 0,1 0 0,-1-1 0,11-14 0,25-24 0,72-63 0,-20 22 0,-34 27 0,-82 75 0,9-9 0,0 2 0,2 0 0,-22 22 0,27-21-1365,4-6-5461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2:35.40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186 471 24575,'0'0'0,"1"0"0,-1 0 0,0 0 0,0-1 0,0 1 0,0 0 0,0 0 0,0 0 0,0 0 0,0-1 0,0 1 0,0 0 0,0 0 0,0 0 0,0 0 0,0-1 0,0 1 0,0 0 0,0 0 0,0 0 0,0 0 0,0-1 0,0 1 0,0 0 0,0 0 0,-1 0 0,1 0 0,0-1 0,0 1 0,0 0 0,0 0 0,0 0 0,0 0 0,0 0 0,-1 0 0,1-1 0,0 1 0,0 0 0,0 0 0,0 0 0,-1 0 0,1 0 0,0 0 0,0 0 0,0 0 0,0 0 0,-1 0 0,1 0 0,0 0 0,0 0 0,0 0 0,0 0 0,-1 0 0,1 0 0,0 0 0,0 0 0,0 0 0,0 0 0,-1 0 0,1 0 0,-12 12 0,-7 18 0,7-15 0,11-22 0,13-32 0,63-116 0,7-15 0,-64 132 0,-13 26 0,-11 27 0,-47 84 0,-90 129 0,94-154 0,47-71 0,-37 49 0,30-50 0,9-14 0,8-17 0,17-37 0,40-77 0,20-48 0,-75 166 0,1-5 0,-14 30 0,-10 19 0,-69 102 0,-52 86 0,216-389 0,-81 180 0,19-28 0,-12 26 0,-5 22 0,-5-2 0,0 0 0,-8 26 0,-3 13 0,13-55 0,0 0 0,0 1 0,0-1 0,0 0 0,0 0 0,0 0 0,-1 0 0,1 0 0,0 1 0,0-1 0,0 0 0,0 0 0,0 0 0,0 0 0,0 1 0,0-1 0,0 0 0,0 0 0,0 0 0,0 0 0,0 1 0,0-1 0,0 0 0,0 0 0,0 0 0,0 0 0,0 1 0,0-1 0,1 0 0,-1 0 0,0 0 0,0 0 0,0 0 0,0 1 0,0-1 0,0 0 0,0 0 0,0 0 0,1 0 0,-1 0 0,0 0 0,0 0 0,0 1 0,0-1 0,1 0 0,-1 0 0,0 0 0,0 0 0,0 0 0,0 0 0,1 0 0,-1 0 0,0 0 0,0 0 0,0 0 0,0 0 0,1 0 0,-1 0 0,0 0 0,0 0 0,0 0 0,0 0 0,1 0 0,-1-1 0,14-11 0,15-24 0,115-212 0,-120 204 0,-24 43 0,1-1 0,-1 1 0,1 0 0,-1 0 0,1 0 0,-1 0 0,1 0 0,0 0 0,-1 0 0,1 0 0,0 0 0,0 0 0,0 0 0,0 0 0,0 1 0,0-1 0,0 0 0,2-1 0,-2 21 0,-12 38 0,4-33 0,2-11 0,1 0 0,1 0 0,0 1 0,-2 22 0,5-34 0,0-1 0,0 1 0,0-1 0,0 1 0,0-1 0,0 1 0,1-1 0,-1 1 0,0-1 0,1 1 0,-1-1 0,1 1 0,0-1 0,-1 1 0,1-1 0,0 0 0,0 1 0,0-1 0,0 0 0,0 0 0,0 0 0,0 0 0,0 0 0,1 0 0,-1 0 0,0 0 0,1 0 0,-1-1 0,0 1 0,1 0 0,-1-1 0,1 1 0,-1-1 0,1 0 0,-1 1 0,1-1 0,-1 0 0,1 0 0,0 0 0,-1 0 0,1 0 0,-1-1 0,1 1 0,-1 0 0,1-1 0,-1 1 0,1-1 0,2 0 0,3-2 0,0 0 0,0-1 0,0 1 0,-1-1 0,1 0 0,-1-1 0,0 0 0,0 0 0,-1 0 0,1 0 0,-1-1 0,0 0 0,-1 0 0,1 0 0,-1-1 0,0 0 0,-1 0 0,0 0 0,4-13 0,-6 20 0,-1 0 0,0 0 0,0 0 0,0 0 0,0-1 0,0 1 0,1 0 0,-1 0 0,0 0 0,0 0 0,0-1 0,0 1 0,0 0 0,0 0 0,0 0 0,0-1 0,0 1 0,0 0 0,0 0 0,0 0 0,0-1 0,0 1 0,0 0 0,0 0 0,0 0 0,0-1 0,0 1 0,0 0 0,0 0 0,0 0 0,0-1 0,0 1 0,0 0 0,-1 0 0,1 0 0,0 0 0,0-1 0,0 1 0,0 0 0,0 0 0,0 0 0,-1 0 0,1 0 0,0 0 0,0-1 0,0 1 0,-1 0 0,1 0 0,0 0 0,0 0 0,0 0 0,-1 0 0,-11 9 0,-11 17 0,-84 124-1365,89-125-5461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31:47.4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2 158 24575,'0'64'0,"0"-51"0,0-44 0,0 30 0,-1-3 0,1 0 0,0-1 0,0 1 0,0 0 0,1 0 0,-1 0 0,1 0 0,0-1 0,1 1 0,-1 0 0,0 1 0,4-7 0,-3 13 0,0 0 0,0 0 0,-1 0 0,1 0 0,-1 0 0,0 0 0,0 1 0,0-1 0,1 7 0,14 104 0,-10-66 0,20 85 0,-27-142 0,0-1 0,0 1 0,1-1 0,1-12 0,-1-40 0,-2 50 0,-7-39 0,5 45 0,3 32 0,0 5 0,1 1 0,2-1 0,2 0 0,8 39 0,-13-80 0,0 1 0,1-1 0,0 1 0,3-13 0,-1-15 0,-2 18 0,-1-58 0,1 71 0,0 9 0,0 43 0,0-43 0,0-8 0,0-25 0,0-51 0,0 60 0,0 31 0,0 197 0,0-353 0,0 118 0,0 24 0,0 9 0,0 145 0,2-234 0,-1 27 0,-7-92 0,-1 124 0,2 41 0,1 41 0,3-17 0,-1-3 0,3 1 0,5 45 0,-3-70 0,0-11 0,2-23 0,-1-36 0,-4-114 0,0 193 0,-1 10 0,1 0 0,2-1 0,1 1 0,13 56 0,-16-88 0,0 1 0,0-1 0,0 0 0,0 0 0,0 1 0,0-1 0,0 0 0,0 1 0,0-1 0,0 0 0,0 0 0,0 1 0,0-1 0,0 0 0,0 1 0,0-1 0,0 0 0,0 0 0,0 1 0,0-1 0,0 0 0,1 0 0,-1 1 0,0-1 0,0 0 0,0 0 0,1 0 0,-1 1 0,0-1 0,0 0 0,0 0 0,1 0 0,-1 0 0,0 1 0,0-1 0,1 0 0,-1 0 0,0 0 0,1 0 0,-1 0 0,0 0 0,0 0 0,1 0 0,-1 0 0,0 0 0,1 0 0,-1 0 0,0 0 0,0 0 0,1 0 0,4-18 0,0-28 0,-6-4 0,-12-78 0,10 104 0,2 152 0,-1-39 0,2-73 0,-1-11 0,0 0 0,1 0 0,0 1 0,0-1 0,0 0 0,0 0 0,1 0 0,0 0 0,3 9 0,-2-19 0,0-1 0,0 0 0,0 0 0,-1 0 0,0 1 0,0-9 0,4-262 0,-5 240 0,-2 117 0,-1-39 0,3 0 0,1 0 0,10 63 0,-11-106 0,0 1 0,0 0 0,0 0 0,0 0 0,0 0 0,1 0 0,-1 0 0,0 0 0,0 0 0,0 0 0,0 0 0,0 0 0,0 0 0,0 0 0,1 0 0,-1 0 0,0 0 0,0 0 0,0 0 0,0 0 0,0 0 0,0 0 0,0 0 0,0 0 0,1 0 0,-1 0 0,0 1 0,0-1 0,0 0 0,0 0 0,0 0 0,0 0 0,0 0 0,0 0 0,0 0 0,0 0 0,0 0 0,1 0 0,-1 0 0,0 1 0,0-1 0,0 0 0,0 0 0,0 0 0,0 0 0,0 0 0,0 0 0,0 0 0,0 0 0,0 1 0,0-1 0,0 0 0,0 0 0,0 0 0,0 0 0,0 0 0,0 0 0,0 1 0,3-16 0,1-23 0,-4-276 0,-1 337-72,1-14-144,-1 0 1,1 0-1,1 0 1,0 0-1,3 14 1,0-13-6611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31:51.35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95 82 24575,'1'-7'0,"-4"-37"0,3 43 0,0-1 0,0 1 0,0-1 0,-1 1 0,1-1 0,-1 1 0,1-1 0,-1 1 0,1 0 0,-1-1 0,0 1 0,0 0 0,1-1 0,-1 1 0,0 0 0,0 0 0,0 0 0,-1 0 0,1 0 0,0 0 0,0 0 0,0 0 0,-2 0 0,2 1 0,1 0 0,-1 0 0,0 0 0,1 0 0,-1 0 0,1 1 0,-1-1 0,1 0 0,-1 0 0,0 1 0,1-1 0,-1 0 0,1 1 0,0-1 0,-1 1 0,1-1 0,-1 1 0,1-1 0,-1 1 0,1-1 0,0 1 0,0-1 0,-1 1 0,1-1 0,0 1 0,0-1 0,-1 1 0,1 0 0,0-1 0,0 1 0,0-1 0,0 1 0,0 0 0,0-1 0,0 2 0,-3 26 0,3-25 0,1 49 0,0-38 0,-1 1 0,0-1 0,-1 0 0,-3 20 0,4-33 0,0-1 0,0 0 0,0 1 0,0-1 0,0 1 0,0-1 0,0 0 0,0 1 0,0-1 0,0 0 0,0 1 0,-1-1 0,1 0 0,0 1 0,0-1 0,0 0 0,0 0 0,0 1 0,-1-1 0,1 0 0,0 1 0,0-1 0,0 0 0,-1 0 0,1 1 0,0-1 0,-1 0 0,1 0 0,0 0 0,0 1 0,-1-1 0,1 0 0,0 0 0,-1 0 0,1 0 0,0 0 0,-1 0 0,1 0 0,0 0 0,-1 0 0,1 0 0,0 0 0,-1 0 0,-10-15 0,-2-26 0,11 5 0,2 27 0,-1 0 0,0-1 0,0 1 0,0 0 0,-1 0 0,-7-17 0,5 93 0,4-16-1365,0-29-5461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33:17.16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167 156 24575,'0'6'0,"0"0"0,0-1 0,1 1 0,0 0 0,0 0 0,0 0 0,5 10 0,-6-15 0,1 0 0,-1 0 0,1 0 0,-1 0 0,1 0 0,0 0 0,-1-1 0,1 1 0,0 0 0,0 0 0,0-1 0,-1 1 0,1-1 0,0 1 0,0 0 0,0-1 0,0 0 0,0 1 0,0-1 0,1 1 0,0-1 0,0 0 0,0-1 0,0 1 0,0 0 0,0 0 0,0-1 0,0 1 0,0-1 0,0 0 0,0 0 0,-1 1 0,1-1 0,0 0 0,3-3 0,32-26 0,-36 29 0,1 0 0,-1-1 0,1 1 0,-1 0 0,0-1 0,0 1 0,0-1 0,0 0 0,0 1 0,0-1 0,-1 0 0,1 0 0,0 1 0,-1-1 0,1 0 0,-1 0 0,0 0 0,1 0 0,-1 0 0,0 1 0,0-1 0,-1-3 0,1 5 0,-1-1 0,1 1 0,-1 0 0,1-1 0,0 1 0,-1 0 0,1-1 0,-1 1 0,1 0 0,-1 0 0,1 0 0,-1-1 0,1 1 0,-1 0 0,1 0 0,-1 0 0,0 0 0,1 0 0,-1 0 0,1 0 0,-1 0 0,1 0 0,-1 0 0,1 1 0,-1-1 0,1 0 0,-1 0 0,1 0 0,-1 1 0,1-1 0,-1 0 0,1 0 0,-1 1 0,1-1 0,0 0 0,-1 1 0,-22 14 0,20-13 0,-28 21 0,-1-2 0,-1-2 0,-1 0 0,-38 14 0,71-33 0,1 0 0,-1 1 0,0-1 0,0 0 0,0 0 0,1 1 0,-1-1 0,0 0 0,0 0 0,0 0 0,0 0 0,1 0 0,-1 0 0,0 0 0,0 0 0,0-1 0,0 1 0,1 0 0,-1 0 0,0-1 0,0 1 0,1 0 0,-1-1 0,0 1 0,1-1 0,-1 1 0,0-1 0,1 1 0,-1-1 0,0-1 0,-1 0 0,1 0 0,0-1 0,0 1 0,0-1 0,1 1 0,-1-1 0,0 1 0,1-1 0,0 0 0,0-3 0,7-69 0,-6 66 0,3-28 0,0-5 0,-4 42 0,0 0 0,0 0 0,0 0 0,0 0 0,0 0 0,0 0 0,1 0 0,-1 0 0,0 0 0,0 0 0,0 0 0,0 0 0,0 0 0,0 0 0,0 0 0,0 0 0,0 0 0,0 0 0,0 0 0,0 0 0,1 26 0,-1 225 0,-1-250 0,1 0 0,0 1 0,0-1 0,0 0 0,0 0 0,0 1 0,0-1 0,0 0 0,1 0 0,-1 0 0,0 0 0,1 1 0,-1-1 0,1 0 0,-1 0 0,1 0 0,-1 0 0,3 2 0,8-15 0,8-37 0,18-84 0,10-33 0,-37 150 0,-7 23 0,-5 32 0,-43 151 0,43-189 0,1-8 0,-2-26 0,1-42 0,3 41 0,0-37 0,-2 51 0,-1 26 0,-3 24 0,-1 0 0,-1 0 0,-1 0 0,-25 53 0,33-83 0,0 1 0,0 0 0,0-1 0,0 1 0,0 0 0,-1-1 0,1 1 0,0-1 0,-1 1 0,1-1 0,0 1 0,-1 0 0,1-1 0,-1 1 0,1-1 0,-1 0 0,1 1 0,-1-1 0,1 1 0,-1-1 0,1 0 0,-1 1 0,0-1 0,1 0 0,-1 0 0,0 1 0,-1-17 0,8-33 0,-6 47 0,11-75-1365,-7 59-5461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33:21.39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21 243 24575,'12'-243'0,"-13"443"0,1-265 0,0 60 0,0 7 0,0 35 0,-1-44-86,0-1-42,0 1 0,0 0 0,0 0 0,-1 0 0,0-1 1,-1 2-1,1-1 0,-1 0 0,-5-7 0,1 11-6698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33:29.5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368 463 24575,'2'0'0,"0"-1"0,0 1 0,0-1 0,0 1 0,0-1 0,0 0 0,0 0 0,0 0 0,-1 0 0,1 0 0,0 0 0,0 0 0,-1 0 0,1-1 0,-1 1 0,1-1 0,-1 1 0,0-1 0,0 0 0,0 1 0,0-1 0,0 0 0,0 0 0,0 0 0,0 0 0,-1 0 0,1 0 0,0 0 0,-1 0 0,0 0 0,0-2 0,3-12 0,-2 0 0,0 0 0,-1-17 0,0 17 0,0 16 0,0-16 0,0 0 0,-1 0 0,-6-27 0,6 39 0,1 1 0,-1-1 0,0 1 0,0 0 0,-1-1 0,1 1 0,-1 0 0,0 0 0,0 0 0,0 0 0,0 0 0,0 1 0,0-1 0,-1 0 0,1 1 0,-1 0 0,0 0 0,0 0 0,0 0 0,0 0 0,0 0 0,0 1 0,0-1 0,-4 0 0,6 2 0,1 0 0,0 0 0,-1 1 0,1-1 0,-1 0 0,1 0 0,0 1 0,0-1 0,-1 0 0,1 1 0,0-1 0,-1 0 0,1 1 0,0-1 0,0 0 0,0 1 0,-1-1 0,1 1 0,0-1 0,0 0 0,0 1 0,0-1 0,0 1 0,0-1 0,0 0 0,0 1 0,0-1 0,0 1 0,0-1 0,0 1 0,0-1 0,0 0 0,0 1 0,0-1 0,1 1 0,-1-1 0,0 0 0,0 1 0,0-1 0,1 0 0,-1 1 0,0-1 0,0 0 0,1 1 0,-1-1 0,1 1 0,8 21 0,-1-8 0,19 34 0,-26-40 0,-20-27 0,10 9 0,-9-13 0,-2 1 0,0 2 0,-31-25 0,51 44 0,-1 0 0,0 0 0,1 1 0,-1-1 0,0 1 0,0-1 0,0 1 0,1-1 0,-1 1 0,0-1 0,0 1 0,0 0 0,0-1 0,0 1 0,0 0 0,0 0 0,0 0 0,0 0 0,0 0 0,0 0 0,0 0 0,-1 0 0,1 1 0,1-1 0,0 1 0,-1 0 0,1-1 0,-1 1 0,1 0 0,0-1 0,0 1 0,-1 0 0,1-1 0,0 1 0,0 0 0,0 0 0,0-1 0,0 1 0,0 0 0,0 0 0,0-1 0,0 1 0,0 0 0,1 1 0,14 43 0,-8-31 0,1 1 0,0-1 0,0-1 0,2 0 0,-1 0 0,2 0 0,22 20 0,-33-33 0,1 1 0,-1 0 0,0-1 0,1 1 0,-1-1 0,1 1 0,0-1 0,-1 0 0,1 1 0,-1-1 0,1 1 0,0-1 0,-1 0 0,1 0 0,-1 1 0,1-1 0,0 0 0,0 0 0,-1 0 0,1 0 0,0 0 0,-1 0 0,1 0 0,0 0 0,-1 0 0,1 0 0,0 0 0,1 0 0,-5-19 0,-20-28 0,-9 1 0,-2 1 0,-2 1 0,-53-50 0,68 81 0,22 25 0,24 32 0,2-7 0,1-1 0,1-1 0,2-2 0,2-1 0,48 36 0,-70-65 0,-14-15 0,-12-17 0,-7-5 0,-2 2 0,-1 0 0,-2 2 0,-1 1 0,-1 1 0,-59-42 0,85 68 0,0 0 0,0 0 0,0 0 0,0 0 0,0 1 0,-1-1 0,1 1 0,-1 0 0,1 0 0,-4 0 0,6 1 0,1 0 0,-1 0 0,0 0 0,1 0 0,-1 0 0,1 0 0,-1 0 0,1 0 0,-1 0 0,1 1 0,-1-1 0,0 0 0,1 0 0,-1 1 0,1-1 0,0 0 0,-1 1 0,1-1 0,-1 0 0,1 1 0,-1-1 0,1 1 0,-1 0 0,0 22 0,5-5 0,1 0 0,1 0 0,1 0 0,0-1 0,1 0 0,1 0 0,17 24 0,-18-30 0,0 0 0,1-1 0,0 0 0,0 0 0,1-1 0,0 0 0,1 0 0,0-2 0,0 1 0,1-1 0,15 7 0,-26-14 0,0 1 0,0-1 0,0 1 0,0-1 0,0 1 0,-1-1 0,1 0 0,0 0 0,0 1 0,0-1 0,0 0 0,0 0 0,0 0 0,0 0 0,0 0 0,0 0 0,0 0 0,0 0 0,0-1 0,0 1 0,0 0 0,0 0 0,0-1 0,-1 1 0,1-1 0,0 1 0,0-1 0,1 0 0,-2 0 0,1-1 0,-1 1 0,0 0 0,1-1 0,-1 1 0,0 0 0,0-1 0,0 1 0,0-1 0,0 1 0,-1 0 0,1-1 0,0 1 0,-1 0 0,1-1 0,-1-1 0,-27-52 0,21 45 0,0-2 0,-1 1 0,0 0 0,0 0 0,-1 1 0,0 0 0,-1 0 0,-16-12 0,26 22 0,0 0 0,-1-1 0,1 1 0,0 0 0,-1 0 0,1 0 0,0 0 0,-1 0 0,1 0 0,-1-1 0,1 1 0,0 0 0,-1 0 0,1 0 0,-1 0 0,1 0 0,0 0 0,-1 0 0,1 1 0,-1-1 0,1 0 0,0 0 0,-1 0 0,1 0 0,0 0 0,-1 1 0,1-1 0,0 0 0,-1 0 0,1 1 0,0-1 0,-1 0 0,1 0 0,0 1 0,0-1 0,-1 0 0,1 1 0,0-1 0,0 0 0,0 1 0,-1-1 0,1 0 0,0 1 0,0-1 0,0 1 0,0-1 0,0 1 0,-3 22 0,3-20 0,0 22 0,2 1 0,1 0 0,1-1 0,2 0 0,0 0 0,1 0 0,2-1 0,0 0 0,2 0 0,0-1 0,24 35 0,-34-57 0,-1-1 0,0 1 0,1 0 0,-1 0 0,0 0 0,1-1 0,-1 1 0,1 0 0,-1-1 0,1 1 0,0 0 0,-1-1 0,1 1 0,0-1 0,-1 1 0,1-1 0,0 1 0,0-1 0,-1 0 0,1 1 0,0-1 0,0 0 0,0 1 0,1-1 0,1-18 0,-13-32 0,2 26 0,-2 1 0,0 0 0,-2 1 0,0 1 0,-2 0 0,0 0 0,-1 1 0,-2 1 0,1 1 0,-32-27 0,48 45 0,-1 0 0,1-1 0,0 1 0,0 0 0,-1 0 0,1-1 0,0 1 0,-1 0 0,1 0 0,0 0 0,0 0 0,-1-1 0,1 1 0,0 0 0,-1 0 0,1 0 0,-1 0 0,1 0 0,0 0 0,-1 0 0,1 0 0,0 0 0,-1 0 0,1 0 0,0 0 0,-1 0 0,1 0 0,0 0 0,-1 0 0,1 1 0,0-1 0,-1 0 0,1 0 0,0 0 0,-1 0 0,1 1 0,0-1 0,-1 1 0,-3 16 0,6 23 0,0-17 0,2 0 0,13 45 0,-10-60 0,-4-21 0,-5-23 0,-1 22-105,-1 1 0,-1-1 0,-1 1 0,0 0 0,0 1 0,-1-1 0,-1 1 0,0 1 0,-1 0 0,0 0 0,0 0 0,-16-12 0,7 8-6721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1:42.24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546 621 24575,'-1'8'0,"-1"0"0,0 0 0,-1-1 0,0 1 0,0 0 0,0-1 0,-1 0 0,0 0 0,-1 0 0,-5 6 0,-18 37 0,26-48 0,0-8 0,0-19 0,1-33 0,3 25 0,-1 24 0,0 0 0,0 0 0,-1 0 0,0 0 0,0 0 0,-1 0 0,0 0 0,-1 0 0,0 0 0,-4-11 0,6 19 0,-1 1 0,0-1 0,0 0 0,1 1 0,-1-1 0,0 1 0,0-1 0,0 1 0,0 0 0,1-1 0,-1 1 0,0 0 0,0-1 0,0 1 0,0 0 0,0 0 0,0 0 0,0 0 0,0 0 0,0 0 0,0 0 0,0 0 0,0 1 0,0-1 0,0 0 0,1 0 0,-1 1 0,0-1 0,0 0 0,0 1 0,0-1 0,0 1 0,1 0 0,-1-1 0,0 1 0,1-1 0,-1 1 0,0 0 0,1 0 0,-2 0 0,-31 37 0,29-33 0,-57 72 0,3 3 0,-71 132 0,170-351 0,-24 93 0,2 1 0,3 1 0,1 1 0,49-68 0,-55 86 0,-14 18 0,2 1 0,-1-1 0,1 1 0,0 0 0,0 1 0,1-1 0,6-4 0,-12 10 0,0 0 0,0 0 0,0-1 0,0 1 0,1 0 0,-1 0 0,0 0 0,0 0 0,0 0 0,0 0 0,1 0 0,-1 0 0,0 0 0,0 0 0,0 0 0,0 0 0,1 0 0,-1 0 0,0 0 0,0 0 0,0 0 0,0 0 0,0 0 0,1 0 0,-1 0 0,0 0 0,0 0 0,0 0 0,0 0 0,1 0 0,-1 1 0,0-1 0,0 0 0,0 0 0,0 0 0,0 0 0,0 0 0,0 0 0,1 1 0,-1-1 0,0 0 0,0 0 0,0 0 0,0 0 0,0 0 0,0 1 0,0-1 0,0 0 0,0 0 0,1 15 0,-5 14 0,-24 60 0,-3-1 0,-83 159 0,80-177 0,24-48 0,7-15 0,1-1 0,-2 1 0,1-1 0,-1 1 0,-8 10 0,12-17 0,0 1 0,-1-1 0,1 0 0,0 0 0,0 0 0,0 0 0,0 0 0,0 0 0,-1 0 0,1 0 0,0 0 0,0 0 0,0 0 0,-1 0 0,1 0 0,0 0 0,0 0 0,0 0 0,0 0 0,-1 0 0,1 0 0,0 0 0,0 0 0,0 0 0,0 0 0,-1 0 0,1 0 0,0 0 0,0 0 0,0-1 0,0 1 0,0 0 0,-1 0 0,1 0 0,0 0 0,0 0 0,0 0 0,0-1 0,0 1 0,0 0 0,0 0 0,0 0 0,0 0 0,-1-1 0,1 1 0,0 0 0,0 0 0,0 0 0,0 0 0,0-1 0,0 1 0,0 0 0,0 0 0,0 0 0,0-1 0,0 1 0,0 0 0,-2-15 0,1-25 0,2 0 0,1 1 0,2-1 0,14-57 0,53-154 0,-25 97 0,-31 99 0,-4 10 0,31-79 0,-53 191 0,-61 218 0,-158 402 0,224-671 0,5-12 0,0 1 0,0-1 0,-1-1 0,0 1 0,1 0 0,-1 0 0,-1-1 0,1 1 0,0-1 0,-1 1 0,0-1 0,-4 4 0,7-7 0,0 0 0,-1 0 0,1 0 0,0 0 0,0 0 0,-1 0 0,1 0 0,0 0 0,-1 0 0,1 0 0,0 0 0,-1 0 0,1 0 0,0-1 0,0 1 0,-1 0 0,1 0 0,0 0 0,0 0 0,-1 0 0,1-1 0,0 1 0,0 0 0,-1 0 0,1 0 0,0-1 0,0 1 0,0 0 0,0 0 0,-1-1 0,1 1 0,0 0 0,0-1 0,0 1 0,0 0 0,0 0 0,0-1 0,0 1 0,0 0 0,0-1 0,0 1 0,0 0 0,0-1 0,0 1 0,0 0 0,0 0 0,0-1 0,0 1 0,0 0 0,0-1 0,0 1 0,1-1 0,1-19 0,12-44 0,3 0 0,27-63 0,63-120 0,-29 69 0,-73 163 0,-4 10 0,1 0 0,-1 1 0,1-1 0,0 1 0,0-1 0,1 1 0,-1 0 0,1 0 0,0 0 0,3-4 0,-5 11 0,-1 1 0,1-1 0,-1 0 0,1 0 0,-1 0 0,0 1 0,0-1 0,-1 0 0,1 0 0,-2 4 0,-83 415 0,-33-8 0,103-365 0,15-49 0,0 0 0,0 0 0,0 0 0,0 0 0,0 0 0,0 0 0,-1 0 0,1 0 0,0-1 0,0 1 0,0 0 0,0 0 0,0 0 0,0 0 0,0 0 0,-1 0 0,1 0 0,0 0 0,0 0 0,0 0 0,0 0 0,0 0 0,0 0 0,0 0 0,-1 1 0,1-1 0,0 0 0,0 0 0,0 0 0,0 0 0,0 0 0,0 0 0,0 0 0,0 0 0,0 0 0,-1 0 0,1 0 0,0 0 0,0 0 0,0 1 0,0-1 0,0 0 0,-2-24 0,2-36 0,5-23 0,5 0 0,3 1 0,3 0 0,32-92 0,9-37 0,-37 126 0,49-127 0,-43 148 0,2 1 0,67-105 0,-87 159 0,-7 15 0,-8 23 0,-58 136 0,-134 248 0,166-349 0,-88 151-1365,110-197-5461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1:48.3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315 1253 24575,'2'35'0,"-1"-27"0,0 1 0,0 0 0,-1 0 0,0-1 0,0 1 0,-1 0 0,-1 0 0,1-1 0,-1 1 0,-1-1 0,-4 12 0,4-24 0,0-1 0,1 0 0,-1 0 0,1 0 0,0 0 0,0 0 0,-1-8 0,-23-159 0,26 169 0,0 1 0,0-1 0,-1 1 0,1-1 0,-1 1 0,0 0 0,0-1 0,0 1 0,0 0 0,0-1 0,0 1 0,-1 0 0,1 0 0,-1 0 0,1 0 0,-1 0 0,-3-3 0,4 5 0,0 0 0,1-1 0,-1 1 0,0 0 0,1 0 0,-1 0 0,0-1 0,1 1 0,-1 0 0,0 0 0,1 0 0,-1 0 0,0 0 0,1 0 0,-1 0 0,0 1 0,1-1 0,-1 0 0,0 0 0,1 0 0,-1 1 0,0-1 0,0 1 0,-1 0 0,0 1 0,1-1 0,0 1 0,-1-1 0,1 1 0,0-1 0,-1 1 0,1 0 0,0 0 0,0 0 0,-1 3 0,-7 20 0,2 0 0,0 1 0,1 0 0,2 0 0,-2 31 0,15-252 0,2-145 0,-9 168 0,-5-155 0,3 320 0,-1-1 0,0 1 0,-1-1 0,1 1 0,-5-10 0,6 17 0,0-1 0,0 1 0,0 0 0,0 0 0,0 0 0,0 0 0,0 0 0,0 0 0,0 0 0,0-1 0,0 1 0,0 0 0,0 0 0,0 0 0,0 0 0,0 0 0,-1 0 0,1 0 0,0 0 0,0 0 0,0-1 0,0 1 0,0 0 0,0 0 0,0 0 0,0 0 0,-1 0 0,1 0 0,0 0 0,0 0 0,0 0 0,0 0 0,0 0 0,0 0 0,-1 0 0,1 0 0,0 0 0,0 0 0,0 0 0,0 0 0,0 0 0,0 0 0,0 0 0,-1 0 0,1 0 0,0 1 0,0-1 0,0 0 0,0 0 0,0 0 0,0 0 0,0 0 0,0 0 0,-1 0 0,1 0 0,0 0 0,0 0 0,0 1 0,0-1 0,0 0 0,0 0 0,0 0 0,-6 13 0,-2 16 0,-3 30 0,3 1 0,0 88 0,21-412 0,-6 163 0,-8 378 0,2-176 0,-1-109 0,6-281 0,-1 227 0,2-1 0,25-96 0,-27 198 0,-2 29 0,-17 34 0,2-32 0,12-69 0,-1 1 0,1 0 0,0-1 0,0 1 0,0-1 0,0 1 0,0 0 0,0-1 0,0 1 0,1 0 0,-1-1 0,0 1 0,1-1 0,0 1 0,-1-1 0,1 1 0,0-1 0,0 1 0,0-1 0,1 2 0,-1-2 0,0-1 0,0 1 0,1 0 0,-1-1 0,0 1 0,0-1 0,1 0 0,-1 1 0,1-1 0,-1 0 0,0 0 0,1 0 0,-1 0 0,0 0 0,1 0 0,-1 0 0,0 0 0,3-2 0,8-1 0,0-2 0,-1 0 0,0 0 0,14-10 0,-15 9 0,100-59 0,65-35 0,-150 85 0,-22 10 0,-16 8 0,-59 28 0,2 3 0,-96 63 0,149-87 0,-50 32 0,67-42 0,0 0 0,-1 1 0,1-1 0,0 0 0,0 0 0,0 0 0,-1 0 0,1 0 0,0 1 0,0-1 0,-1 0 0,1 0 0,0 0 0,0 0 0,-1 0 0,1 0 0,0 0 0,0 0 0,-1 0 0,1 0 0,0 0 0,0 0 0,-1 0 0,1 0 0,0 0 0,0 0 0,-1 0 0,1 0 0,0 0 0,0-1 0,-1 1 0,1 0 0,0 0 0,0 0 0,0 0 0,-1 0 0,1-1 0,0 1 0,0 0 0,0 0 0,2-12 0,12-14 0,126-157 0,-141 183 0,1 0 0,0 0 0,0 0 0,0 0 0,0 0 0,0 0 0,-1 0 0,1 0 0,0 0 0,0 0 0,0 0 0,0 0 0,0 0 0,-1 0 0,1 0 0,0 0 0,0 0 0,0 0 0,0 0 0,0 0 0,0-1 0,-1 1 0,1 0 0,0 0 0,0 0 0,0 0 0,0 0 0,0 0 0,0 0 0,0-1 0,0 1 0,0 0 0,0 0 0,0 0 0,0 0 0,-1 0 0,1-1 0,0 1 0,0 0 0,0 0 0,0 0 0,0 0 0,0 0 0,0-1 0,1 1 0,-1 0 0,0 0 0,0 0 0,0 0 0,0 0 0,0-1 0,0 1 0,0 0 0,0 0 0,0 0 0,0 0 0,0 0 0,0 0 0,1 0 0,-1-1 0,0 1 0,0 0 0,0 0 0,0 0 0,-19 8 0,-26 18 0,-11 9 0,1 2 0,2 2 0,-65 65 0,239-190 0,87-79 0,-278 219-1365,60-43-5461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1:52.61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290 397 24575,'73'1'0,"80"-3"0,-152 2 0,1-1 0,-1 1 0,0 0 0,0-1 0,1 1 0,-1 0 0,0 0 0,0 0 0,1 0 0,-1 0 0,0 0 0,1 0 0,-1 0 0,0 0 0,0 1 0,0-1 0,1 1 0,-1-1 0,0 1 0,2 0 0,-25 15 0,2-4 0,-270 159 0,180-109 0,89-54 0,24-19 0,27-23 0,157-126 0,-93 84 0,-89 71 0,-8 9 0,-25 20 0,-41 37 0,-70 65 0,137-124 0,1-1 0,0 0 0,-1 1 0,1-1 0,-1 0 0,0 0 0,0 0 0,1 0 0,-1 0 0,0 0 0,0 0 0,0 0 0,-3 0 0,5-1 0,0-1 0,-1 1 0,1 0 0,0-1 0,0 1 0,-1-1 0,1 1 0,0 0 0,0-1 0,-1 1 0,1-1 0,0 1 0,0-1 0,0 1 0,0 0 0,0-1 0,0 1 0,-1-1 0,1 1 0,0-1 0,0 1 0,1-1 0,-1 1 0,0-1 0,0 1 0,0-1 0,0 1 0,0 0 0,0-1 0,1 1 0,-1-1 0,1 0 0,24-52 0,96-109 0,-82 112 0,-38 48 0,0 0 0,1 0 0,-1 0 0,0 1 0,1-1 0,-1 1 0,1-1 0,0 1 0,-1-1 0,1 1 0,0 0 0,3-1 0,-5 2 0,0 0 0,1 0 0,-1 1 0,0-1 0,1 0 0,-1 1 0,0-1 0,1 0 0,-1 1 0,0-1 0,0 0 0,1 1 0,-1-1 0,0 1 0,0-1 0,0 1 0,0-1 0,1 0 0,-1 1 0,0-1 0,0 1 0,0-1 0,0 1 0,0-1 0,0 1 0,0-1 0,0 0 0,-1 1 0,1-1 0,0 1 0,0-1 0,0 1 0,-1 0 0,-14 58 0,-109 280 0,196-505 0,41-104 0,-69 147 0,-138 278 0,-200 384 0,293-537 0,-22 44 0,10-32 0,13-14 0,-1 0 0,1 0 0,0 0 0,-1 0 0,1 0 0,0 0 0,0 0 0,-1 0 0,1 0 0,0 0 0,-1 0 0,1 0 0,0 0 0,0-1 0,-1 1 0,1 0 0,0 0 0,0 0 0,-1 0 0,1-1 0,0 1 0,0 0 0,0 0 0,-1 0 0,1-1 0,0 1 0,0 0 0,0 0 0,0-1 0,0 1 0,-1 0 0,1-1 0,0 1 0,0 0 0,0 0 0,0-1 0,0 1 0,0 0 0,0-1 0,0 1 0,0 0 0,0 0 0,0-1 0,0 1 0,0 0 0,0-1 0,0 1 0,1 0 0,-2-21 0,1 1 0,1 0 0,0-1 0,8-31 0,25-85 0,-32 129 0,109-308 0,-7 21 0,-96 274 0,-5 25 0,-6 36 0,-67 293 0,38-200 0,25-106 0,5-32 0,8-44 0,9-18 0,-1 7 0,20-58 0,-21 197 0,-5-4-1365,-6-55-5461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2:03.6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0 332 24575,'8'-1'0,"0"0"0,0-1 0,-1 0 0,1 0 0,0 0 0,-1-1 0,0 0 0,13-8 0,-4 2 0,0-1 0,23-20 0,-33 23 0,-1 1 0,0-1 0,0 0 0,0-1 0,-1 1 0,0-1 0,0 0 0,-1 0 0,0 0 0,-1 0 0,0-1 0,0 1 0,0-1 0,-1 1 0,-1-1 0,1 0 0,-1 1 0,-2-15 0,-1 17 0,-1 0 0,1 1 0,-1-1 0,0 1 0,0 0 0,-1 0 0,-8-8 0,-8-9 0,21 21 0,-1-1 0,0 1 0,0 0 0,0 0 0,-1 0 0,1-1 0,0 1 0,0 1 0,-1-1 0,1 0 0,0 0 0,-1 0 0,1 1 0,-1-1 0,1 0 0,-1 1 0,1 0 0,-1-1 0,1 1 0,-1 0 0,0 0 0,1 0 0,-1 0 0,1 0 0,-1 0 0,-2 1 0,1 0 0,-1 0 0,1 1 0,0 0 0,1 0 0,-1-1 0,0 1 0,0 1 0,1-1 0,-1 0 0,1 1 0,0-1 0,-2 4 0,-1 1 0,0 0 0,1 0 0,0 0 0,0 1 0,1 0 0,0-1 0,0 1 0,0 0 0,1 0 0,-1 9 0,4-15 0,-1 0 0,1 0 0,0 0 0,-1 0 0,1-1 0,0 1 0,0 0 0,0-1 0,0 1 0,0 0 0,0-1 0,1 1 0,-1-1 0,0 0 0,1 1 0,-1-1 0,1 0 0,0 0 0,-1 0 0,1 0 0,0 0 0,-1 0 0,1 0 0,0-1 0,0 1 0,0-1 0,0 1 0,0-1 0,3 0 0,69 7 0,-62-7 0,15 1 0,1-1 0,-1-2 0,1-1 0,-1 0 0,0-3 0,0 0 0,0-1 0,41-18 0,-64 23 0,-1 0 0,1 0 0,0-1 0,-1 1 0,0-1 0,1 0 0,3-4 0,-6 6 0,-1 1 0,0 0 0,0 0 0,1-1 0,-1 1 0,0 0 0,0-1 0,0 1 0,1-1 0,-1 1 0,0 0 0,0-1 0,0 1 0,0-1 0,0 1 0,0 0 0,0-1 0,0 1 0,0-1 0,0 1 0,0-1 0,0 1 0,0 0 0,0-1 0,0 1 0,0-1 0,0 1 0,-1-1 0,-18-5 0,-9 7 25,1 1 0,0 1 0,0 1 0,-39 12 0,-48 8-1515,93-22-5336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2:20.17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80 34 24575,'-25'-17'0,"24"16"0,1 0 0,-2-1 0,1 1 0,0 0 0,0 0 0,0 0 0,0 0 0,-1 0 0,1 0 0,-1 0 0,1 1 0,0-1 0,-1 0 0,1 1 0,-1-1 0,1 1 0,-1-1 0,0 1 0,1 0 0,-4 0 0,28 42 0,-3-6 0,-20-30 0,-17-20 0,-23-30-1365,31 32-5461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2:28.7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15 225 24575,'3'1'0,"-1"0"0,1-1 0,-1 1 0,0 1 0,0-1 0,1 0 0,-1 0 0,0 1 0,0-1 0,0 1 0,-1 0 0,1-1 0,0 1 0,-1 0 0,1 0 0,-1 0 0,2 3 0,25 41 0,-25-41 0,51 114 0,-77-217 0,1 7 0,14 53 0,-2 0 0,-1 1 0,-29-63 0,40 98 0,-1 1 0,1 0 0,-1-1 0,1 1 0,-1 0 0,0 0 0,0-1 0,0 1 0,0 0 0,1 0 0,-1 0 0,-1 0 0,1 0 0,0 0 0,0 0 0,-3-1 0,4 2 0,-1 1 0,1-1 0,-1 1 0,1-1 0,0 1 0,-1 0 0,1-1 0,-1 1 0,1 0 0,0-1 0,0 1 0,-1 0 0,1-1 0,0 1 0,0 0 0,0-1 0,0 1 0,0 0 0,0-1 0,0 1 0,0 0 0,0 1 0,5 55 0,14 40 0,40 125 0,-22-91 0,-30-113 0,-6-35 0,-7-35 0,-5 12-116,0-1 0,-31-66-1,27 72-899,11 23-5810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1:57.28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30 21 24575,'2'6'0,"-1"-1"0,1 1 0,0 0 0,1-1 0,-1 1 0,1-1 0,7 10 0,3 7 0,-11-16 0,1 0 0,-1-1 0,1 0 0,0 1 0,0-1 0,1-1 0,4 6 0,-20-24 0,2 0 0,0 0 0,0-1 0,-9-20 0,-3-5 0,22 40 0,0-1 0,0 1 0,0-1 0,0 1 0,0-1 0,0 1 0,-1-1 0,1 1 0,0-1 0,0 1 0,0-1 0,-1 1 0,1 0 0,0-1 0,-1 1 0,1-1 0,0 1 0,-1 0 0,1-1 0,0 1 0,-1 0 0,1-1 0,-1 1 0,1 0 0,-1 0 0,1-1 0,-1 1 0,1 0 0,-1 0 0,1 0 0,-1 0 0,1-1 0,-1 1 0,1 0 0,-1 0 0,1 21 0,11 31 0,29 74 0,-74-228-1365,29 85-5461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15:21:58.59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D84C706-BB89-49F9-9081-A9C6A2665DF9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56A98C0-5C5C-4AB7-8B3E-6698B2EC21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8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55C5B833-7079-4775-89A6-2A6FF057C36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439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932838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1932838">
                <a:defRPr/>
              </a:pPr>
              <a:t>15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88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932838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1932838">
                <a:defRPr/>
              </a:pPr>
              <a:t>16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14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defb19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defb19204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902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defb19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defb19204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876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595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defb19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defb19204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3942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98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42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A393DC7-41E0-41FC-8130-28DA743440CD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974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331D70F-3212-45F3-8659-778A50D8CA4C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36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A393DC7-41E0-41FC-8130-28DA743440CD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490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AC4D9-E95E-4FD3-975F-6B3CE660FE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65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95A2F166-2BD0-4898-9853-E920B3F8AFA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6938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331D70F-3212-45F3-8659-778A50D8CA4C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2001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331D70F-3212-45F3-8659-778A50D8CA4C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626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33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C967-DB4F-0F45-E359-F8C85B3FA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A4275-DAD6-6D2D-A9C5-28BEBB841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A5210-7AE5-DE3F-024E-45CD7A5E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E95A2-EBB7-9DCD-E9A9-6BF70E6AA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293C-D3F3-2FCD-49C0-FF3B8D16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CF2B5EBD-9BBA-2AEB-19E1-59791C67A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C2CD4-16A3-8BA2-7322-2ACAFBDFF0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0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8FB4-B190-5A0F-4F13-64DC0E72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83675-5FC0-FAAE-1635-073D8EC02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34F82-95AD-0C7A-D5B8-6EAD00389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ECDBB-0C5A-77D9-E8BB-A5BE5AC1E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9353-E49C-05A3-72D2-22E28185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35655D56-FF95-C37E-AF70-BACE040AA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19A48A-08EF-C245-F0C7-2A9DEB0A7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6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61D98-B28A-3526-9F74-EEC70DF7F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F569E-0785-6C2D-9D37-613E0DBFD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F169D-DADA-1139-1A1B-8C08C56A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34D3-0227-D44A-841A-FF74C8C1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DA06D-1510-EBF3-F6DB-06BB2C4E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D1AA0F03-C1DE-33F4-D33A-C81B5CC69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F5BB9-3665-CB88-A49F-E24E1C4E5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1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5EF4929D-CF51-93BC-7AE0-07AC98D6A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E5B33-750C-5896-F35F-95FDE55806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7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BF4F3-C6F2-4829-B86E-BF23FA208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0932D-5B2C-4E81-8590-7573551D0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1ECBD-1676-4684-B35F-5E75E4C58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0607E-C6DF-4F56-A0CF-0524772E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94C36-446A-46B8-93F7-737643F7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E5BD650A-8AFF-CFCD-C18F-50D6A81AA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02F2E-441E-8A9F-5567-FD2ED8F4C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8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648D-AE78-4D90-A39A-ABB5DFCC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74F7F-000E-4A9C-9BA3-D915B442D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67D-022C-44CD-9AD0-E5206446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DACC1-E5B7-4475-A911-DC67E9B0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A47E0-4C86-4E4D-9498-CDA51B18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BFF5F90B-745B-A720-6F98-B3D0C1878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05129-3046-E091-8EED-356FF5DDAF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10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F3B2-BE56-4AA4-A0FE-AB6F1C0A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1D6C3-AFB4-4920-8838-A90EA3432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ED087-7F6B-482C-AD71-A07BC9BD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F225-884A-4DAD-9FDE-83AE197C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DF66-7026-4B52-BA76-2F355038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CAF6D123-5728-FBBF-4D17-BEA3588CD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3FCB5-E7F9-9E2D-FBE0-6A9EEACCC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482A-BB33-4791-83D6-B24BDED6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21486-1F8C-49E5-ADA8-63A75816F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209AE-3CA5-40B2-9568-9748BE08D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37FBC-2E81-4650-86C2-E7E03659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AA6A9-D1A5-4768-9378-E08E2669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1496A-60FD-4D67-8BFE-CB22FA6D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524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FC87-0AC1-4276-B568-2EA33D2D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C6074-6EB3-41BF-8685-28D9AB010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0A704-800A-4A52-AB43-91FF6C9D6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1A152-310C-4209-A89F-B8AAF886D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CA4FE-E551-4E76-8755-CE72067A8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3CE57-AFD8-46F8-9A65-1024EEDC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A2DAE-A16E-4958-A5AB-8B1C7DF5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90E05-2CEC-4DEF-87BB-0125039F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93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ABFC-5C5E-4353-B5A6-95FF973D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676F9C-343F-4D89-8441-F172C589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1BC96-CDE8-4F1C-BBB1-F410CDD6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E8371-5BCE-4643-AD3D-4A60858D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069F157F-166C-84CE-736F-B8C9898ED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85A2A-44CE-B233-28F5-C281EC6042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40D44-51FD-4E79-BA05-77F73E13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903D2-59A8-4D34-8D7B-12080C04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68436-5EC9-4B78-AF03-E39D10FB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08649B03-760A-5357-4C34-247EB6D1E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086BD-AD25-DE03-EAEA-33436EEE24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0F43-DE7D-1D69-2E36-33C84C64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269F0-EAF1-0A6E-F35D-01D7A714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B5308-70CF-3120-A5BC-185DE7C9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F3731-E72E-5561-0CE1-D4CAFE64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76D52-7DEB-A0EC-16A3-AB156095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9D07EDEE-74AD-9B55-B855-4EC504663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524F5-780F-AE57-E992-F1E4EF51F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9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11AC-B974-4EEE-A01E-CCD31C2C4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A6F8D-C325-42D3-BCCF-A2C8D996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CF1DC-1053-43C5-85F2-DD3015C58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7D80E-D9B8-40C4-B7BE-4D026854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BE159-47B6-4E4D-8FF4-735E2DEF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55AA1-5087-45F8-8023-B84480DF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8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3D82-A890-4DDF-B5DC-C21FA712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F31A3-6D8B-4555-B09D-17AC1BFE7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08BCA-6DBE-44B8-B2DF-FB50DA715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73F69-757C-48E6-B7E2-0004079C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72C78-72DD-4030-AA42-7FAFA134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2DC7F-2117-4FC6-B619-0A84BD62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57234EAE-F0AA-C76E-B8D3-163A913D4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F962D-FCC7-2446-9549-66F966EF6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4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95CD-53AC-4C03-AACD-32A6D7A5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71CE8-A381-4579-AAB6-8D2C2150E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9996C-CB51-4646-80CC-D5DDFBAD3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8A423-073E-447E-9EE8-C19DC02F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B3C00-87BA-4006-B419-B551228F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CED844C0-854E-BC20-7069-6868645AE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EC441-5765-17CE-230B-CCE94D806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81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0AB306-78C6-4EC8-A7CF-0D22329C6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18F05-DE34-4C00-8084-E7F36FFA9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A8C2C-7A21-4AE4-855E-3DECD22D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4C9E-67DC-486E-A7AF-6891B57F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F95FA-77A9-4104-831E-FADC9AAA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A15C4628-D253-F1D2-E78B-9CDE9184D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9AA8F-94C5-CFD0-6D9C-A5B327B78B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DF8CF-BD5D-4B26-A6D0-DBFC0FDC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8C5C-AC65-4515-BE84-C94C16503C01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40F6FB-8CB7-4774-BA96-638204D6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103CB-0E97-4F86-BC47-E62FB4DC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7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B7C5-67DB-9345-58A5-3814E29D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E3B59-A781-FEDE-45C0-DA352AED9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6C015-E2C9-0AF7-37F3-26FF9C5C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CFA38-8012-BE67-95F3-CD378D07E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79A97-1B29-9814-C24A-57EEE2DE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20907B6F-9AF1-9923-8378-5F8FDBCE6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202D2-FFCE-151D-F069-27489F3FE5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5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225E-66D9-61A1-1EF8-9FAD76B1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69B87-C86F-10EB-619C-3860AC03A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EF918-2648-00CE-A763-86BF2456D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2DBD1-7648-794A-8143-7AA9A98E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9301F-4D08-5727-8603-60A9E9345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84194-4F37-46C6-B8A2-594CC2D1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7778B4CA-5337-A921-CBD5-86EA8975C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C259C-52F9-4395-006F-84CBC3C213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4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C3CE-C114-035A-7942-E9D967F8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34F82-D383-E67B-C5F2-95B4AD54F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836E4-7402-B44C-A4AC-8DE3867AB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C9A224-C7B1-9F14-5C1D-1154418A2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83603A-3BC1-AB8D-8C2B-D9AE5CDD3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E2B1A-ADB6-A783-752D-44B23B022A94}"/>
              </a:ext>
            </a:extLst>
          </p:cNvPr>
          <p:cNvSpPr txBox="1"/>
          <p:nvPr userDrawn="1"/>
        </p:nvSpPr>
        <p:spPr>
          <a:xfrm>
            <a:off x="839788" y="6400800"/>
            <a:ext cx="2548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2AC4D"/>
                </a:solidFill>
              </a:rPr>
              <a:t>NetZero</a:t>
            </a:r>
            <a:r>
              <a:rPr lang="en-GB" sz="1600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416006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00E8-99F8-5703-7E8B-398275E1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D4807-7A22-E17B-E78D-87D382ED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GB">
                <a:solidFill>
                  <a:srgbClr val="02AC4D"/>
                </a:solidFill>
              </a:rPr>
              <a:t>NetZero</a:t>
            </a:r>
            <a:r>
              <a:rPr lang="en-GB">
                <a:solidFill>
                  <a:srgbClr val="005D91"/>
                </a:solidFill>
              </a:rPr>
              <a:t>AICT</a:t>
            </a:r>
            <a:endParaRPr lang="en-GB" dirty="0">
              <a:solidFill>
                <a:srgbClr val="005D9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7B15A-8A0D-F2F3-D373-E6113959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FB281-722E-95E8-84F5-7A910AB9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F8AEE78E-68C1-0F11-BF39-375A59E9E3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20FB78-4E18-97CE-9D8F-E180991551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4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CCC33-8BEE-47B3-7788-3419C728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B7FF8-1057-BF03-0673-23D97CA5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60C10-95C2-C7DE-B2E1-303B4273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FD2BF598-57BA-93B3-149A-CE1F5876D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FE38E-5D84-6D22-0E9D-7F90BF85F1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6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892F-31E5-EABF-EEF5-21A13BCC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DEB0-089A-2CF7-EE25-CDAE62FE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00D4D-82EB-9BD4-2C2D-A25EB64A3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F68C1-1E2E-6F5B-9A86-A861790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4A406-26D1-F50A-51FA-C642C362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449DF-D74B-F0F4-00CB-A71B28F9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D3DC7711-F3E3-956A-0646-DD63CA93F5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2D55D-934D-01D4-8C85-0A32CDCB9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EBF3-16E5-0A51-CC0A-F5ACD09B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283187-9681-C51F-C2B6-316A08112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A85F7-6C26-ADB3-A1CE-95881AD55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74417-EF0A-73D7-E4CE-2F7C7472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37413-1EBF-924A-ED05-41735B12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DC9EA-53DF-43A0-8A39-BABB5614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D78E42DD-62B0-4E0D-B70F-10FD6A18E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32A2B-12DD-26AA-1EDF-A473BD770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0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5F22BF-9A37-F5C4-89B0-8189F008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035E6-EF15-0BA3-DE73-52197612F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7D586-A90E-2A34-0107-8F68DE0CC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A1DDB-618E-4391-BD9C-713CCA0C0AA8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B53E1-F88C-5959-F718-AF2EF8B83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9AAD4-7B20-3F69-ABB1-D4F6EBCA5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F11F-41C2-4890-93B4-836FFBC0B39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DE557A66-4398-1B1B-F1B8-7ADBB8C013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13845-AEBD-7809-BAE6-5BFCEA1B06A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3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64DC37-C9CB-4A48-B9FF-AEBC6734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72872-7141-44D1-AB44-72EA5C8B5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62328-EEBA-41DD-81D1-0B22FAA00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A9A2B-6DA3-4018-A305-EDA9E0FA49AD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16D68-A3A9-4265-A2FB-11516BF0C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4C849-C9A3-415A-9953-BE02BE715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09461-3C11-4EDA-A16A-89A728935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6280DC20-20ED-2DC9-2111-D6492C429E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86AD6-9BFF-4195-158F-5ECCF755F37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208DF6-8ECC-4971-BE0E-3D7D1D92A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E0D9D-E55A-4493-9C10-EF220E8EA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8BDE3-254E-4ABA-90F6-874767F99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58C5C-AC65-4515-BE84-C94C16503C01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86A9E-5947-4979-9CA4-EEB46E24D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17383-45C6-4625-89B5-D352DBD2F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B448-76A2-4329-BD41-342F298A9C1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B742C0D6-6304-9D7A-2C8A-8F4F257C2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44" y="6240706"/>
            <a:ext cx="418667" cy="480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C0C682-E6DC-1DBD-5B0A-E732740F73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90" y="6373461"/>
            <a:ext cx="499769" cy="3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4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EA68_A5F61E83.xm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6.png"/><Relationship Id="rId39" Type="http://schemas.openxmlformats.org/officeDocument/2006/relationships/customXml" Target="../ink/ink9.xml"/><Relationship Id="rId21" Type="http://schemas.openxmlformats.org/officeDocument/2006/relationships/image" Target="../media/image62.png"/><Relationship Id="rId34" Type="http://schemas.openxmlformats.org/officeDocument/2006/relationships/image" Target="../media/image70.png"/><Relationship Id="rId42" Type="http://schemas.openxmlformats.org/officeDocument/2006/relationships/customXml" Target="../ink/ink11.xml"/><Relationship Id="rId47" Type="http://schemas.openxmlformats.org/officeDocument/2006/relationships/image" Target="../media/image76.png"/><Relationship Id="rId50" Type="http://schemas.openxmlformats.org/officeDocument/2006/relationships/customXml" Target="../ink/ink15.xml"/><Relationship Id="rId55" Type="http://schemas.openxmlformats.org/officeDocument/2006/relationships/image" Target="../media/image8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7.png"/><Relationship Id="rId29" Type="http://schemas.openxmlformats.org/officeDocument/2006/relationships/customXml" Target="../ink/ink4.xml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69.png"/><Relationship Id="rId37" Type="http://schemas.openxmlformats.org/officeDocument/2006/relationships/customXml" Target="../ink/ink8.xml"/><Relationship Id="rId40" Type="http://schemas.openxmlformats.org/officeDocument/2006/relationships/image" Target="../media/image73.png"/><Relationship Id="rId45" Type="http://schemas.openxmlformats.org/officeDocument/2006/relationships/image" Target="../media/image75.png"/><Relationship Id="rId53" Type="http://schemas.openxmlformats.org/officeDocument/2006/relationships/image" Target="../media/image79.png"/><Relationship Id="rId58" Type="http://schemas.openxmlformats.org/officeDocument/2006/relationships/customXml" Target="../ink/ink19.xml"/><Relationship Id="rId5" Type="http://schemas.openxmlformats.org/officeDocument/2006/relationships/image" Target="../media/image46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customXml" Target="../ink/ink3.xml"/><Relationship Id="rId30" Type="http://schemas.openxmlformats.org/officeDocument/2006/relationships/image" Target="../media/image68.png"/><Relationship Id="rId35" Type="http://schemas.openxmlformats.org/officeDocument/2006/relationships/customXml" Target="../ink/ink7.xml"/><Relationship Id="rId43" Type="http://schemas.openxmlformats.org/officeDocument/2006/relationships/image" Target="../media/image74.png"/><Relationship Id="rId48" Type="http://schemas.openxmlformats.org/officeDocument/2006/relationships/customXml" Target="../ink/ink14.xml"/><Relationship Id="rId56" Type="http://schemas.openxmlformats.org/officeDocument/2006/relationships/customXml" Target="../ink/ink18.xml"/><Relationship Id="rId8" Type="http://schemas.openxmlformats.org/officeDocument/2006/relationships/image" Target="../media/image49.png"/><Relationship Id="rId51" Type="http://schemas.openxmlformats.org/officeDocument/2006/relationships/image" Target="../media/image78.png"/><Relationship Id="rId3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customXml" Target="../ink/ink2.xml"/><Relationship Id="rId33" Type="http://schemas.openxmlformats.org/officeDocument/2006/relationships/customXml" Target="../ink/ink6.xml"/><Relationship Id="rId38" Type="http://schemas.openxmlformats.org/officeDocument/2006/relationships/image" Target="../media/image72.png"/><Relationship Id="rId46" Type="http://schemas.openxmlformats.org/officeDocument/2006/relationships/customXml" Target="../ink/ink13.xml"/><Relationship Id="rId59" Type="http://schemas.openxmlformats.org/officeDocument/2006/relationships/image" Target="../media/image82.png"/><Relationship Id="rId20" Type="http://schemas.openxmlformats.org/officeDocument/2006/relationships/image" Target="../media/image61.png"/><Relationship Id="rId41" Type="http://schemas.openxmlformats.org/officeDocument/2006/relationships/customXml" Target="../ink/ink10.xml"/><Relationship Id="rId54" Type="http://schemas.openxmlformats.org/officeDocument/2006/relationships/customXml" Target="../ink/ink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customXml" Target="../ink/ink1.xml"/><Relationship Id="rId28" Type="http://schemas.openxmlformats.org/officeDocument/2006/relationships/image" Target="../media/image67.png"/><Relationship Id="rId36" Type="http://schemas.openxmlformats.org/officeDocument/2006/relationships/image" Target="../media/image71.png"/><Relationship Id="rId49" Type="http://schemas.openxmlformats.org/officeDocument/2006/relationships/image" Target="../media/image77.png"/><Relationship Id="rId57" Type="http://schemas.openxmlformats.org/officeDocument/2006/relationships/image" Target="../media/image81.png"/><Relationship Id="rId10" Type="http://schemas.openxmlformats.org/officeDocument/2006/relationships/image" Target="../media/image51.png"/><Relationship Id="rId31" Type="http://schemas.openxmlformats.org/officeDocument/2006/relationships/customXml" Target="../ink/ink5.xml"/><Relationship Id="rId44" Type="http://schemas.openxmlformats.org/officeDocument/2006/relationships/customXml" Target="../ink/ink12.xml"/><Relationship Id="rId52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4">
            <a:extLst>
              <a:ext uri="{FF2B5EF4-FFF2-40B4-BE49-F238E27FC236}">
                <a16:creationId xmlns:a16="http://schemas.microsoft.com/office/drawing/2014/main" id="{333880CF-8795-4687-B967-C60D9CFA39E4}"/>
              </a:ext>
            </a:extLst>
          </p:cNvPr>
          <p:cNvSpPr/>
          <p:nvPr/>
        </p:nvSpPr>
        <p:spPr bwMode="auto">
          <a:xfrm flipH="1">
            <a:off x="10586243" y="5233731"/>
            <a:ext cx="1605757" cy="1624263"/>
          </a:xfrm>
          <a:prstGeom prst="rtTriangle">
            <a:avLst/>
          </a:prstGeom>
          <a:gradFill flip="none" rotWithShape="1">
            <a:gsLst>
              <a:gs pos="0">
                <a:srgbClr val="005D91">
                  <a:tint val="66000"/>
                  <a:satMod val="160000"/>
                </a:srgbClr>
              </a:gs>
              <a:gs pos="50000">
                <a:srgbClr val="005D91">
                  <a:tint val="44500"/>
                  <a:satMod val="160000"/>
                </a:srgbClr>
              </a:gs>
              <a:gs pos="100000">
                <a:srgbClr val="005D9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25AA2E-3943-6E21-98C4-5281CB3C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607" y="1205757"/>
            <a:ext cx="1920785" cy="22232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FCDA31-BE21-C991-F1DA-DB219EDD8DC6}"/>
              </a:ext>
            </a:extLst>
          </p:cNvPr>
          <p:cNvSpPr txBox="1">
            <a:spLocks/>
          </p:cNvSpPr>
          <p:nvPr/>
        </p:nvSpPr>
        <p:spPr>
          <a:xfrm>
            <a:off x="2145792" y="3429000"/>
            <a:ext cx="7900416" cy="1076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2400" b="1" i="0" u="none" strike="noStrike" baseline="0" dirty="0">
                <a:solidFill>
                  <a:srgbClr val="005D91"/>
                </a:solidFill>
              </a:rPr>
              <a:t> </a:t>
            </a:r>
            <a:r>
              <a:rPr lang="en-GB" sz="2400" b="1" i="0" u="none" strike="noStrike" baseline="0" dirty="0">
                <a:solidFill>
                  <a:srgbClr val="005D91"/>
                </a:solidFill>
                <a:latin typeface="Calibri" panose="020F0502020204030204" pitchFamily="34" charset="0"/>
              </a:rPr>
              <a:t>Digital Contrast for Computerised Tomography </a:t>
            </a:r>
            <a:endParaRPr lang="en-GB" sz="2400" b="0" i="0" u="none" strike="noStrike" baseline="0" dirty="0">
              <a:solidFill>
                <a:srgbClr val="005D9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400" b="1" i="0" u="none" strike="noStrike" baseline="0" dirty="0">
                <a:solidFill>
                  <a:srgbClr val="02AC4D"/>
                </a:solidFill>
                <a:latin typeface="Calibri" panose="020F0502020204030204" pitchFamily="34" charset="0"/>
              </a:rPr>
              <a:t>- Towards Climate Neutral and Sustainable Health Systems - </a:t>
            </a:r>
            <a:endParaRPr lang="cs-CZ" sz="7200" b="1" baseline="30000" dirty="0">
              <a:solidFill>
                <a:srgbClr val="02AC4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19579-7C1F-1F94-3DE1-ABC5CEDD7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68" y="426352"/>
            <a:ext cx="3677680" cy="771559"/>
          </a:xfrm>
          <a:prstGeom prst="rect">
            <a:avLst/>
          </a:prstGeom>
        </p:spPr>
      </p:pic>
      <p:sp>
        <p:nvSpPr>
          <p:cNvPr id="13" name="Прямоугольный треугольник 14">
            <a:extLst>
              <a:ext uri="{FF2B5EF4-FFF2-40B4-BE49-F238E27FC236}">
                <a16:creationId xmlns:a16="http://schemas.microsoft.com/office/drawing/2014/main" id="{7B17EB55-DDC6-E385-D486-904CA25D0CD9}"/>
              </a:ext>
            </a:extLst>
          </p:cNvPr>
          <p:cNvSpPr/>
          <p:nvPr/>
        </p:nvSpPr>
        <p:spPr bwMode="auto">
          <a:xfrm rot="10800000" flipH="1">
            <a:off x="0" y="0"/>
            <a:ext cx="1605757" cy="1624263"/>
          </a:xfrm>
          <a:prstGeom prst="rtTriangle">
            <a:avLst/>
          </a:prstGeom>
          <a:gradFill flip="none" rotWithShape="1">
            <a:gsLst>
              <a:gs pos="0">
                <a:srgbClr val="02AC4D">
                  <a:tint val="66000"/>
                  <a:satMod val="160000"/>
                </a:srgbClr>
              </a:gs>
              <a:gs pos="50000">
                <a:srgbClr val="02AC4D">
                  <a:tint val="44500"/>
                  <a:satMod val="160000"/>
                </a:srgbClr>
              </a:gs>
              <a:gs pos="100000">
                <a:srgbClr val="02AC4D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08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D010DF-F370-E69E-62C5-856717842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796" b="5478"/>
          <a:stretch/>
        </p:blipFill>
        <p:spPr>
          <a:xfrm>
            <a:off x="-37053" y="0"/>
            <a:ext cx="12229053" cy="6915150"/>
          </a:xfrm>
          <a:prstGeom prst="rect">
            <a:avLst/>
          </a:prstGeom>
        </p:spPr>
      </p:pic>
      <p:pic>
        <p:nvPicPr>
          <p:cNvPr id="3" name="Picture 2" descr="A blue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29CDCE53-76E6-9544-F201-279384230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9" y="1254641"/>
            <a:ext cx="675050" cy="6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003C0-99A2-FDA9-10CE-E52815144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7222" r="1858" b="25011"/>
          <a:stretch/>
        </p:blipFill>
        <p:spPr>
          <a:xfrm>
            <a:off x="0" y="1"/>
            <a:ext cx="12192000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E4ABF-3E36-6351-D16B-9F6A17952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6" t="55185" r="10874" b="13518"/>
          <a:stretch/>
        </p:blipFill>
        <p:spPr>
          <a:xfrm>
            <a:off x="157308" y="3486151"/>
            <a:ext cx="11844193" cy="276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BC86E-1AAC-3F91-8BF8-C556BD58A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7" t="91836" r="8712" b="647"/>
          <a:stretch/>
        </p:blipFill>
        <p:spPr>
          <a:xfrm>
            <a:off x="0" y="4026938"/>
            <a:ext cx="12001501" cy="656097"/>
          </a:xfrm>
          <a:prstGeom prst="rect">
            <a:avLst/>
          </a:prstGeom>
        </p:spPr>
      </p:pic>
      <p:pic>
        <p:nvPicPr>
          <p:cNvPr id="2" name="Picture 1" descr="A blue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7D349BA7-23C7-F4F1-E226-A5AA4562D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3" y="441250"/>
            <a:ext cx="675050" cy="6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7E4DB-5956-290C-C238-54C6BCC02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8"/>
            <a:ext cx="12242800" cy="6864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89381-4B3E-F83D-1424-4DE48B138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6" t="83696" r="62888" b="2112"/>
          <a:stretch/>
        </p:blipFill>
        <p:spPr>
          <a:xfrm>
            <a:off x="1" y="4318000"/>
            <a:ext cx="2781300" cy="10668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9A0B491-D6F2-FDC0-FA98-1B9E05FA2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37" t="62686" r="15528" b="24444"/>
          <a:stretch/>
        </p:blipFill>
        <p:spPr>
          <a:xfrm>
            <a:off x="-35981" y="5372100"/>
            <a:ext cx="2817281" cy="8826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91D8A64-0034-8296-97B1-31577C57C483}"/>
              </a:ext>
            </a:extLst>
          </p:cNvPr>
          <p:cNvSpPr txBox="1"/>
          <p:nvPr/>
        </p:nvSpPr>
        <p:spPr>
          <a:xfrm>
            <a:off x="2051050" y="6159500"/>
            <a:ext cx="878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AICT Consortium Inaugural Members</a:t>
            </a:r>
          </a:p>
        </p:txBody>
      </p:sp>
      <p:pic>
        <p:nvPicPr>
          <p:cNvPr id="4" name="Picture 3" descr="A blue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5C12C774-FEB0-2681-9BAD-88151D00E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5" y="345557"/>
            <a:ext cx="675050" cy="6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19AF3-A61F-B6F3-140C-C78B8D400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85" r="1695" b="25463"/>
          <a:stretch/>
        </p:blipFill>
        <p:spPr>
          <a:xfrm>
            <a:off x="49854" y="0"/>
            <a:ext cx="12142146" cy="3944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56D8A-4EA0-A471-40E8-9472648D5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6" r="1909" b="7677"/>
          <a:stretch/>
        </p:blipFill>
        <p:spPr>
          <a:xfrm>
            <a:off x="0" y="3975100"/>
            <a:ext cx="11461750" cy="27876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23EFEA-9306-B65F-423C-D79A317F924A}"/>
              </a:ext>
            </a:extLst>
          </p:cNvPr>
          <p:cNvSpPr/>
          <p:nvPr/>
        </p:nvSpPr>
        <p:spPr>
          <a:xfrm>
            <a:off x="5715000" y="4927600"/>
            <a:ext cx="3606800" cy="34290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2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AE0D6-2206-5FF1-AC31-EE807028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6" t="16696" r="8154" b="1430"/>
          <a:stretch/>
        </p:blipFill>
        <p:spPr>
          <a:xfrm>
            <a:off x="802504" y="155643"/>
            <a:ext cx="10551296" cy="5999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E40B3-7A3A-8C8D-96B7-E405EE1E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68" y="434175"/>
            <a:ext cx="3557705" cy="11091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D2F5A8-1E92-CF8F-10FB-A4E887B2C54E}"/>
              </a:ext>
            </a:extLst>
          </p:cNvPr>
          <p:cNvGrpSpPr/>
          <p:nvPr/>
        </p:nvGrpSpPr>
        <p:grpSpPr>
          <a:xfrm>
            <a:off x="1210668" y="4173505"/>
            <a:ext cx="3993968" cy="285308"/>
            <a:chOff x="838200" y="4290237"/>
            <a:chExt cx="4302642" cy="28530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E635669-490A-91AA-D2F9-1F3E6C20CF20}"/>
                </a:ext>
              </a:extLst>
            </p:cNvPr>
            <p:cNvCxnSpPr/>
            <p:nvPr/>
          </p:nvCxnSpPr>
          <p:spPr>
            <a:xfrm>
              <a:off x="2286000" y="4290237"/>
              <a:ext cx="285484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103CC8-F13D-DFCF-98DF-B2F716B9B8D6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4575545"/>
              <a:ext cx="430264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67EB58-615F-1E4F-69F8-1C35D481DEB1}"/>
              </a:ext>
            </a:extLst>
          </p:cNvPr>
          <p:cNvGrpSpPr/>
          <p:nvPr/>
        </p:nvGrpSpPr>
        <p:grpSpPr>
          <a:xfrm>
            <a:off x="1210668" y="4901647"/>
            <a:ext cx="4047132" cy="558209"/>
            <a:chOff x="806302" y="5378303"/>
            <a:chExt cx="4419600" cy="55820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D69151-860A-B11A-DFD8-44C3A540B982}"/>
                </a:ext>
              </a:extLst>
            </p:cNvPr>
            <p:cNvCxnSpPr>
              <a:cxnSpLocks/>
            </p:cNvCxnSpPr>
            <p:nvPr/>
          </p:nvCxnSpPr>
          <p:spPr>
            <a:xfrm>
              <a:off x="917944" y="5378303"/>
              <a:ext cx="4307958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D701C5-07AC-A54D-E287-55B4F98AD300}"/>
                </a:ext>
              </a:extLst>
            </p:cNvPr>
            <p:cNvCxnSpPr>
              <a:cxnSpLocks/>
            </p:cNvCxnSpPr>
            <p:nvPr/>
          </p:nvCxnSpPr>
          <p:spPr>
            <a:xfrm>
              <a:off x="806302" y="5649432"/>
              <a:ext cx="439833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857C33A-F688-DC92-C276-7CCA16612481}"/>
                </a:ext>
              </a:extLst>
            </p:cNvPr>
            <p:cNvCxnSpPr>
              <a:cxnSpLocks/>
            </p:cNvCxnSpPr>
            <p:nvPr/>
          </p:nvCxnSpPr>
          <p:spPr>
            <a:xfrm>
              <a:off x="811619" y="5936512"/>
              <a:ext cx="129894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84D72-6333-73CC-852E-2C2EA3E8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2504" y="6337232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18226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07">
            <a:extLst>
              <a:ext uri="{FF2B5EF4-FFF2-40B4-BE49-F238E27FC236}">
                <a16:creationId xmlns:a16="http://schemas.microsoft.com/office/drawing/2014/main" id="{4B8C4361-F2D7-C902-E256-DB73943BE950}"/>
              </a:ext>
            </a:extLst>
          </p:cNvPr>
          <p:cNvSpPr txBox="1"/>
          <p:nvPr/>
        </p:nvSpPr>
        <p:spPr>
          <a:xfrm>
            <a:off x="1899684" y="5500836"/>
            <a:ext cx="842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CO</a:t>
            </a:r>
            <a:r>
              <a:rPr kumimoji="0" lang="en-GB" sz="3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emission per CT scan is 9.2kg*!</a:t>
            </a:r>
          </a:p>
        </p:txBody>
      </p:sp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511854" y="169151"/>
            <a:ext cx="11097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Lato Heavy" charset="0"/>
                <a:cs typeface="Poppins" pitchFamily="2" charset="77"/>
              </a:rPr>
              <a:t>Contrast CT and environmental impact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1BC8F7-FCA8-B8B7-3278-ECC8F850CB59}"/>
              </a:ext>
            </a:extLst>
          </p:cNvPr>
          <p:cNvGrpSpPr/>
          <p:nvPr/>
        </p:nvGrpSpPr>
        <p:grpSpPr>
          <a:xfrm>
            <a:off x="483853" y="2644243"/>
            <a:ext cx="2030478" cy="2549234"/>
            <a:chOff x="483853" y="2346537"/>
            <a:chExt cx="2030478" cy="2549234"/>
          </a:xfrm>
        </p:grpSpPr>
        <p:sp>
          <p:nvSpPr>
            <p:cNvPr id="206" name="Rectangle 56">
              <a:extLst>
                <a:ext uri="{FF2B5EF4-FFF2-40B4-BE49-F238E27FC236}">
                  <a16:creationId xmlns:a16="http://schemas.microsoft.com/office/drawing/2014/main" id="{1C8DA36C-3C67-E34B-BF4D-1934FC9E940C}"/>
                </a:ext>
              </a:extLst>
            </p:cNvPr>
            <p:cNvSpPr/>
            <p:nvPr/>
          </p:nvSpPr>
          <p:spPr>
            <a:xfrm>
              <a:off x="483853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42,000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tons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8B22BC-1828-A639-E3AB-05F976DEA590}"/>
                </a:ext>
              </a:extLst>
            </p:cNvPr>
            <p:cNvGrpSpPr/>
            <p:nvPr/>
          </p:nvGrpSpPr>
          <p:grpSpPr>
            <a:xfrm>
              <a:off x="680481" y="2346537"/>
              <a:ext cx="1637222" cy="1763452"/>
              <a:chOff x="680481" y="2346537"/>
              <a:chExt cx="1637222" cy="1763452"/>
            </a:xfrm>
          </p:grpSpPr>
          <p:sp>
            <p:nvSpPr>
              <p:cNvPr id="202" name="CuadroTexto 395">
                <a:extLst>
                  <a:ext uri="{FF2B5EF4-FFF2-40B4-BE49-F238E27FC236}">
                    <a16:creationId xmlns:a16="http://schemas.microsoft.com/office/drawing/2014/main" id="{12F86853-2902-E543-8492-706AAA2D7BE6}"/>
                  </a:ext>
                </a:extLst>
              </p:cNvPr>
              <p:cNvSpPr txBox="1"/>
              <p:nvPr/>
            </p:nvSpPr>
            <p:spPr>
              <a:xfrm>
                <a:off x="680481" y="3463658"/>
                <a:ext cx="16372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Single use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packaging</a:t>
                </a:r>
              </a:p>
            </p:txBody>
          </p:sp>
          <p:grpSp>
            <p:nvGrpSpPr>
              <p:cNvPr id="22" name="Gráfico 218">
                <a:extLst>
                  <a:ext uri="{FF2B5EF4-FFF2-40B4-BE49-F238E27FC236}">
                    <a16:creationId xmlns:a16="http://schemas.microsoft.com/office/drawing/2014/main" id="{7F560205-48FA-0E71-8281-B941AED33877}"/>
                  </a:ext>
                </a:extLst>
              </p:cNvPr>
              <p:cNvGrpSpPr/>
              <p:nvPr/>
            </p:nvGrpSpPr>
            <p:grpSpPr>
              <a:xfrm>
                <a:off x="1173498" y="2346537"/>
                <a:ext cx="687949" cy="607706"/>
                <a:chOff x="10963620" y="1469110"/>
                <a:chExt cx="570833" cy="475691"/>
              </a:xfrm>
              <a:solidFill>
                <a:srgbClr val="000000"/>
              </a:solidFill>
            </p:grpSpPr>
            <p:sp>
              <p:nvSpPr>
                <p:cNvPr id="23" name="Forma libre 267">
                  <a:extLst>
                    <a:ext uri="{FF2B5EF4-FFF2-40B4-BE49-F238E27FC236}">
                      <a16:creationId xmlns:a16="http://schemas.microsoft.com/office/drawing/2014/main" id="{CDC20A4D-FB81-9876-B888-0230DD78E633}"/>
                    </a:ext>
                  </a:extLst>
                </p:cNvPr>
                <p:cNvSpPr/>
                <p:nvPr/>
              </p:nvSpPr>
              <p:spPr>
                <a:xfrm>
                  <a:off x="10963620" y="1469110"/>
                  <a:ext cx="570833" cy="309714"/>
                </a:xfrm>
                <a:custGeom>
                  <a:avLst/>
                  <a:gdLst>
                    <a:gd name="connsiteX0" fmla="*/ 564398 w 570833"/>
                    <a:gd name="connsiteY0" fmla="*/ 191920 h 309714"/>
                    <a:gd name="connsiteX1" fmla="*/ 492709 w 570833"/>
                    <a:gd name="connsiteY1" fmla="*/ 154857 h 309714"/>
                    <a:gd name="connsiteX2" fmla="*/ 564398 w 570833"/>
                    <a:gd name="connsiteY2" fmla="*/ 117794 h 309714"/>
                    <a:gd name="connsiteX3" fmla="*/ 570832 w 570833"/>
                    <a:gd name="connsiteY3" fmla="*/ 107290 h 309714"/>
                    <a:gd name="connsiteX4" fmla="*/ 564538 w 570833"/>
                    <a:gd name="connsiteY4" fmla="*/ 96693 h 309714"/>
                    <a:gd name="connsiteX5" fmla="*/ 386153 w 570833"/>
                    <a:gd name="connsiteY5" fmla="*/ 1396 h 309714"/>
                    <a:gd name="connsiteX6" fmla="*/ 375096 w 570833"/>
                    <a:gd name="connsiteY6" fmla="*/ 1326 h 309714"/>
                    <a:gd name="connsiteX7" fmla="*/ 285417 w 570833"/>
                    <a:gd name="connsiteY7" fmla="*/ 47688 h 309714"/>
                    <a:gd name="connsiteX8" fmla="*/ 195736 w 570833"/>
                    <a:gd name="connsiteY8" fmla="*/ 1327 h 309714"/>
                    <a:gd name="connsiteX9" fmla="*/ 184680 w 570833"/>
                    <a:gd name="connsiteY9" fmla="*/ 1397 h 309714"/>
                    <a:gd name="connsiteX10" fmla="*/ 6295 w 570833"/>
                    <a:gd name="connsiteY10" fmla="*/ 96694 h 309714"/>
                    <a:gd name="connsiteX11" fmla="*/ 0 w 570833"/>
                    <a:gd name="connsiteY11" fmla="*/ 107291 h 309714"/>
                    <a:gd name="connsiteX12" fmla="*/ 6434 w 570833"/>
                    <a:gd name="connsiteY12" fmla="*/ 117796 h 309714"/>
                    <a:gd name="connsiteX13" fmla="*/ 78124 w 570833"/>
                    <a:gd name="connsiteY13" fmla="*/ 154858 h 309714"/>
                    <a:gd name="connsiteX14" fmla="*/ 6435 w 570833"/>
                    <a:gd name="connsiteY14" fmla="*/ 191920 h 309714"/>
                    <a:gd name="connsiteX15" fmla="*/ 1 w 570833"/>
                    <a:gd name="connsiteY15" fmla="*/ 202425 h 309714"/>
                    <a:gd name="connsiteX16" fmla="*/ 6296 w 570833"/>
                    <a:gd name="connsiteY16" fmla="*/ 213022 h 309714"/>
                    <a:gd name="connsiteX17" fmla="*/ 184681 w 570833"/>
                    <a:gd name="connsiteY17" fmla="*/ 308318 h 309714"/>
                    <a:gd name="connsiteX18" fmla="*/ 190279 w 570833"/>
                    <a:gd name="connsiteY18" fmla="*/ 309714 h 309714"/>
                    <a:gd name="connsiteX19" fmla="*/ 195737 w 570833"/>
                    <a:gd name="connsiteY19" fmla="*/ 308388 h 309714"/>
                    <a:gd name="connsiteX20" fmla="*/ 285417 w 570833"/>
                    <a:gd name="connsiteY20" fmla="*/ 262027 h 309714"/>
                    <a:gd name="connsiteX21" fmla="*/ 375097 w 570833"/>
                    <a:gd name="connsiteY21" fmla="*/ 308388 h 309714"/>
                    <a:gd name="connsiteX22" fmla="*/ 380556 w 570833"/>
                    <a:gd name="connsiteY22" fmla="*/ 309714 h 309714"/>
                    <a:gd name="connsiteX23" fmla="*/ 386154 w 570833"/>
                    <a:gd name="connsiteY23" fmla="*/ 308318 h 309714"/>
                    <a:gd name="connsiteX24" fmla="*/ 564539 w 570833"/>
                    <a:gd name="connsiteY24" fmla="*/ 213022 h 309714"/>
                    <a:gd name="connsiteX25" fmla="*/ 570833 w 570833"/>
                    <a:gd name="connsiteY25" fmla="*/ 202425 h 309714"/>
                    <a:gd name="connsiteX26" fmla="*/ 564398 w 570833"/>
                    <a:gd name="connsiteY26" fmla="*/ 191920 h 309714"/>
                    <a:gd name="connsiteX27" fmla="*/ 285417 w 570833"/>
                    <a:gd name="connsiteY27" fmla="*/ 235211 h 309714"/>
                    <a:gd name="connsiteX28" fmla="*/ 129994 w 570833"/>
                    <a:gd name="connsiteY28" fmla="*/ 154858 h 309714"/>
                    <a:gd name="connsiteX29" fmla="*/ 285417 w 570833"/>
                    <a:gd name="connsiteY29" fmla="*/ 74505 h 309714"/>
                    <a:gd name="connsiteX30" fmla="*/ 440840 w 570833"/>
                    <a:gd name="connsiteY30" fmla="*/ 154857 h 309714"/>
                    <a:gd name="connsiteX31" fmla="*/ 285417 w 570833"/>
                    <a:gd name="connsiteY31" fmla="*/ 235211 h 309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70833" h="309714">
                      <a:moveTo>
                        <a:pt x="564398" y="191920"/>
                      </a:moveTo>
                      <a:lnTo>
                        <a:pt x="492709" y="154857"/>
                      </a:lnTo>
                      <a:lnTo>
                        <a:pt x="564398" y="117794"/>
                      </a:lnTo>
                      <a:cubicBezTo>
                        <a:pt x="568324" y="115759"/>
                        <a:pt x="570809" y="111722"/>
                        <a:pt x="570832" y="107290"/>
                      </a:cubicBezTo>
                      <a:cubicBezTo>
                        <a:pt x="570856" y="102858"/>
                        <a:pt x="568440" y="98786"/>
                        <a:pt x="564538" y="96693"/>
                      </a:cubicBezTo>
                      <a:lnTo>
                        <a:pt x="386153" y="1396"/>
                      </a:lnTo>
                      <a:cubicBezTo>
                        <a:pt x="382692" y="-442"/>
                        <a:pt x="378580" y="-465"/>
                        <a:pt x="375096" y="1326"/>
                      </a:cubicBezTo>
                      <a:lnTo>
                        <a:pt x="285417" y="47688"/>
                      </a:lnTo>
                      <a:lnTo>
                        <a:pt x="195736" y="1327"/>
                      </a:lnTo>
                      <a:cubicBezTo>
                        <a:pt x="192252" y="-465"/>
                        <a:pt x="188095" y="-441"/>
                        <a:pt x="184680" y="1397"/>
                      </a:cubicBezTo>
                      <a:lnTo>
                        <a:pt x="6295" y="96694"/>
                      </a:lnTo>
                      <a:cubicBezTo>
                        <a:pt x="2393" y="98788"/>
                        <a:pt x="-23" y="102859"/>
                        <a:pt x="0" y="107291"/>
                      </a:cubicBezTo>
                      <a:cubicBezTo>
                        <a:pt x="24" y="111723"/>
                        <a:pt x="2509" y="115760"/>
                        <a:pt x="6434" y="117796"/>
                      </a:cubicBezTo>
                      <a:lnTo>
                        <a:pt x="78124" y="154858"/>
                      </a:lnTo>
                      <a:lnTo>
                        <a:pt x="6435" y="191920"/>
                      </a:lnTo>
                      <a:cubicBezTo>
                        <a:pt x="2510" y="193956"/>
                        <a:pt x="25" y="197993"/>
                        <a:pt x="1" y="202425"/>
                      </a:cubicBezTo>
                      <a:cubicBezTo>
                        <a:pt x="-22" y="206856"/>
                        <a:pt x="2394" y="210928"/>
                        <a:pt x="6296" y="213022"/>
                      </a:cubicBezTo>
                      <a:lnTo>
                        <a:pt x="184681" y="308318"/>
                      </a:lnTo>
                      <a:cubicBezTo>
                        <a:pt x="186423" y="309249"/>
                        <a:pt x="188351" y="309714"/>
                        <a:pt x="190279" y="309714"/>
                      </a:cubicBezTo>
                      <a:cubicBezTo>
                        <a:pt x="192161" y="309714"/>
                        <a:pt x="194018" y="309273"/>
                        <a:pt x="195737" y="308388"/>
                      </a:cubicBezTo>
                      <a:lnTo>
                        <a:pt x="285417" y="262027"/>
                      </a:lnTo>
                      <a:lnTo>
                        <a:pt x="375097" y="308388"/>
                      </a:lnTo>
                      <a:cubicBezTo>
                        <a:pt x="376817" y="309273"/>
                        <a:pt x="378674" y="309714"/>
                        <a:pt x="380556" y="309714"/>
                      </a:cubicBezTo>
                      <a:cubicBezTo>
                        <a:pt x="382484" y="309714"/>
                        <a:pt x="384411" y="309249"/>
                        <a:pt x="386154" y="308318"/>
                      </a:cubicBezTo>
                      <a:lnTo>
                        <a:pt x="564539" y="213022"/>
                      </a:lnTo>
                      <a:cubicBezTo>
                        <a:pt x="568441" y="210928"/>
                        <a:pt x="570857" y="206856"/>
                        <a:pt x="570833" y="202425"/>
                      </a:cubicBezTo>
                      <a:cubicBezTo>
                        <a:pt x="570809" y="197992"/>
                        <a:pt x="568324" y="193956"/>
                        <a:pt x="564398" y="191920"/>
                      </a:cubicBezTo>
                      <a:close/>
                      <a:moveTo>
                        <a:pt x="285417" y="235211"/>
                      </a:moveTo>
                      <a:lnTo>
                        <a:pt x="129994" y="154858"/>
                      </a:lnTo>
                      <a:lnTo>
                        <a:pt x="285417" y="74505"/>
                      </a:lnTo>
                      <a:lnTo>
                        <a:pt x="440840" y="154857"/>
                      </a:lnTo>
                      <a:lnTo>
                        <a:pt x="285417" y="2352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58A43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bre 268">
                  <a:extLst>
                    <a:ext uri="{FF2B5EF4-FFF2-40B4-BE49-F238E27FC236}">
                      <a16:creationId xmlns:a16="http://schemas.microsoft.com/office/drawing/2014/main" id="{7AF975A8-9A7B-CE9B-0DF6-A2E44E653B8C}"/>
                    </a:ext>
                  </a:extLst>
                </p:cNvPr>
                <p:cNvSpPr/>
                <p:nvPr/>
              </p:nvSpPr>
              <p:spPr>
                <a:xfrm>
                  <a:off x="11058759" y="1764527"/>
                  <a:ext cx="178385" cy="180273"/>
                </a:xfrm>
                <a:custGeom>
                  <a:avLst/>
                  <a:gdLst>
                    <a:gd name="connsiteX0" fmla="*/ 172672 w 178385"/>
                    <a:gd name="connsiteY0" fmla="*/ 8934 h 180273"/>
                    <a:gd name="connsiteX1" fmla="*/ 161035 w 178385"/>
                    <a:gd name="connsiteY1" fmla="*/ 8527 h 180273"/>
                    <a:gd name="connsiteX2" fmla="*/ 111490 w 178385"/>
                    <a:gd name="connsiteY2" fmla="*/ 34143 h 180273"/>
                    <a:gd name="connsiteX3" fmla="*/ 78345 w 178385"/>
                    <a:gd name="connsiteY3" fmla="*/ 33910 h 180273"/>
                    <a:gd name="connsiteX4" fmla="*/ 17491 w 178385"/>
                    <a:gd name="connsiteY4" fmla="*/ 1397 h 180273"/>
                    <a:gd name="connsiteX5" fmla="*/ 5784 w 178385"/>
                    <a:gd name="connsiteY5" fmla="*/ 1699 h 180273"/>
                    <a:gd name="connsiteX6" fmla="*/ 0 w 178385"/>
                    <a:gd name="connsiteY6" fmla="*/ 11912 h 180273"/>
                    <a:gd name="connsiteX7" fmla="*/ 0 w 178385"/>
                    <a:gd name="connsiteY7" fmla="*/ 85769 h 180273"/>
                    <a:gd name="connsiteX8" fmla="*/ 6295 w 178385"/>
                    <a:gd name="connsiteY8" fmla="*/ 96285 h 180273"/>
                    <a:gd name="connsiteX9" fmla="*/ 160895 w 178385"/>
                    <a:gd name="connsiteY9" fmla="*/ 178878 h 180273"/>
                    <a:gd name="connsiteX10" fmla="*/ 166493 w 178385"/>
                    <a:gd name="connsiteY10" fmla="*/ 180274 h 180273"/>
                    <a:gd name="connsiteX11" fmla="*/ 172602 w 178385"/>
                    <a:gd name="connsiteY11" fmla="*/ 178576 h 180273"/>
                    <a:gd name="connsiteX12" fmla="*/ 178386 w 178385"/>
                    <a:gd name="connsiteY12" fmla="*/ 168362 h 180273"/>
                    <a:gd name="connsiteX13" fmla="*/ 178386 w 178385"/>
                    <a:gd name="connsiteY13" fmla="*/ 19113 h 180273"/>
                    <a:gd name="connsiteX14" fmla="*/ 172672 w 178385"/>
                    <a:gd name="connsiteY14" fmla="*/ 8934 h 18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8385" h="180273">
                      <a:moveTo>
                        <a:pt x="172672" y="8934"/>
                      </a:moveTo>
                      <a:cubicBezTo>
                        <a:pt x="169164" y="6783"/>
                        <a:pt x="164728" y="6631"/>
                        <a:pt x="161035" y="8527"/>
                      </a:cubicBezTo>
                      <a:lnTo>
                        <a:pt x="111490" y="34143"/>
                      </a:lnTo>
                      <a:cubicBezTo>
                        <a:pt x="101294" y="39425"/>
                        <a:pt x="88519" y="39332"/>
                        <a:pt x="78345" y="33910"/>
                      </a:cubicBezTo>
                      <a:lnTo>
                        <a:pt x="17491" y="1397"/>
                      </a:lnTo>
                      <a:cubicBezTo>
                        <a:pt x="13820" y="-558"/>
                        <a:pt x="9384" y="-464"/>
                        <a:pt x="5784" y="1699"/>
                      </a:cubicBezTo>
                      <a:cubicBezTo>
                        <a:pt x="2184" y="3850"/>
                        <a:pt x="0" y="7725"/>
                        <a:pt x="0" y="11912"/>
                      </a:cubicBezTo>
                      <a:lnTo>
                        <a:pt x="0" y="85769"/>
                      </a:lnTo>
                      <a:cubicBezTo>
                        <a:pt x="0" y="90166"/>
                        <a:pt x="2416" y="94215"/>
                        <a:pt x="6295" y="96285"/>
                      </a:cubicBezTo>
                      <a:lnTo>
                        <a:pt x="160895" y="178878"/>
                      </a:lnTo>
                      <a:cubicBezTo>
                        <a:pt x="162638" y="179809"/>
                        <a:pt x="164565" y="180274"/>
                        <a:pt x="166493" y="180274"/>
                      </a:cubicBezTo>
                      <a:cubicBezTo>
                        <a:pt x="168607" y="180274"/>
                        <a:pt x="170721" y="179704"/>
                        <a:pt x="172602" y="178576"/>
                      </a:cubicBezTo>
                      <a:cubicBezTo>
                        <a:pt x="176202" y="176424"/>
                        <a:pt x="178386" y="172550"/>
                        <a:pt x="178386" y="168362"/>
                      </a:cubicBezTo>
                      <a:lnTo>
                        <a:pt x="178386" y="19113"/>
                      </a:lnTo>
                      <a:cubicBezTo>
                        <a:pt x="178386" y="14960"/>
                        <a:pt x="176226" y="11098"/>
                        <a:pt x="172672" y="89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58A43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bre 269">
                  <a:extLst>
                    <a:ext uri="{FF2B5EF4-FFF2-40B4-BE49-F238E27FC236}">
                      <a16:creationId xmlns:a16="http://schemas.microsoft.com/office/drawing/2014/main" id="{452C4BF7-5808-6BFA-EA3D-3D247A6E2BF7}"/>
                    </a:ext>
                  </a:extLst>
                </p:cNvPr>
                <p:cNvSpPr/>
                <p:nvPr/>
              </p:nvSpPr>
              <p:spPr>
                <a:xfrm>
                  <a:off x="11260930" y="1764526"/>
                  <a:ext cx="178384" cy="180275"/>
                </a:xfrm>
                <a:custGeom>
                  <a:avLst/>
                  <a:gdLst>
                    <a:gd name="connsiteX0" fmla="*/ 172601 w 178384"/>
                    <a:gd name="connsiteY0" fmla="*/ 1699 h 180275"/>
                    <a:gd name="connsiteX1" fmla="*/ 160894 w 178384"/>
                    <a:gd name="connsiteY1" fmla="*/ 1397 h 180275"/>
                    <a:gd name="connsiteX2" fmla="*/ 100039 w 178384"/>
                    <a:gd name="connsiteY2" fmla="*/ 33911 h 180275"/>
                    <a:gd name="connsiteX3" fmla="*/ 66894 w 178384"/>
                    <a:gd name="connsiteY3" fmla="*/ 34144 h 180275"/>
                    <a:gd name="connsiteX4" fmla="*/ 17351 w 178384"/>
                    <a:gd name="connsiteY4" fmla="*/ 8528 h 180275"/>
                    <a:gd name="connsiteX5" fmla="*/ 5714 w 178384"/>
                    <a:gd name="connsiteY5" fmla="*/ 8935 h 180275"/>
                    <a:gd name="connsiteX6" fmla="*/ 0 w 178384"/>
                    <a:gd name="connsiteY6" fmla="*/ 19114 h 180275"/>
                    <a:gd name="connsiteX7" fmla="*/ 0 w 178384"/>
                    <a:gd name="connsiteY7" fmla="*/ 168364 h 180275"/>
                    <a:gd name="connsiteX8" fmla="*/ 5784 w 178384"/>
                    <a:gd name="connsiteY8" fmla="*/ 178577 h 180275"/>
                    <a:gd name="connsiteX9" fmla="*/ 11893 w 178384"/>
                    <a:gd name="connsiteY9" fmla="*/ 180276 h 180275"/>
                    <a:gd name="connsiteX10" fmla="*/ 17491 w 178384"/>
                    <a:gd name="connsiteY10" fmla="*/ 178880 h 180275"/>
                    <a:gd name="connsiteX11" fmla="*/ 172090 w 178384"/>
                    <a:gd name="connsiteY11" fmla="*/ 96286 h 180275"/>
                    <a:gd name="connsiteX12" fmla="*/ 178385 w 178384"/>
                    <a:gd name="connsiteY12" fmla="*/ 85771 h 180275"/>
                    <a:gd name="connsiteX13" fmla="*/ 178385 w 178384"/>
                    <a:gd name="connsiteY13" fmla="*/ 11914 h 180275"/>
                    <a:gd name="connsiteX14" fmla="*/ 172601 w 178384"/>
                    <a:gd name="connsiteY14" fmla="*/ 1699 h 18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8384" h="180275">
                      <a:moveTo>
                        <a:pt x="172601" y="1699"/>
                      </a:moveTo>
                      <a:cubicBezTo>
                        <a:pt x="169001" y="-465"/>
                        <a:pt x="164541" y="-558"/>
                        <a:pt x="160894" y="1397"/>
                      </a:cubicBezTo>
                      <a:lnTo>
                        <a:pt x="100039" y="33911"/>
                      </a:lnTo>
                      <a:cubicBezTo>
                        <a:pt x="89866" y="39344"/>
                        <a:pt x="77068" y="39436"/>
                        <a:pt x="66894" y="34144"/>
                      </a:cubicBezTo>
                      <a:lnTo>
                        <a:pt x="17351" y="8528"/>
                      </a:lnTo>
                      <a:cubicBezTo>
                        <a:pt x="13658" y="6620"/>
                        <a:pt x="9221" y="6783"/>
                        <a:pt x="5714" y="8935"/>
                      </a:cubicBezTo>
                      <a:cubicBezTo>
                        <a:pt x="2160" y="11099"/>
                        <a:pt x="0" y="14961"/>
                        <a:pt x="0" y="19114"/>
                      </a:cubicBezTo>
                      <a:lnTo>
                        <a:pt x="0" y="168364"/>
                      </a:lnTo>
                      <a:cubicBezTo>
                        <a:pt x="0" y="172551"/>
                        <a:pt x="2183" y="176426"/>
                        <a:pt x="5784" y="178577"/>
                      </a:cubicBezTo>
                      <a:cubicBezTo>
                        <a:pt x="7666" y="179706"/>
                        <a:pt x="9779" y="180276"/>
                        <a:pt x="11893" y="180276"/>
                      </a:cubicBezTo>
                      <a:cubicBezTo>
                        <a:pt x="13820" y="180276"/>
                        <a:pt x="15748" y="179811"/>
                        <a:pt x="17491" y="178880"/>
                      </a:cubicBezTo>
                      <a:lnTo>
                        <a:pt x="172090" y="96286"/>
                      </a:lnTo>
                      <a:cubicBezTo>
                        <a:pt x="175969" y="94216"/>
                        <a:pt x="178385" y="90168"/>
                        <a:pt x="178385" y="85771"/>
                      </a:cubicBezTo>
                      <a:lnTo>
                        <a:pt x="178385" y="11914"/>
                      </a:lnTo>
                      <a:cubicBezTo>
                        <a:pt x="178385" y="7725"/>
                        <a:pt x="176202" y="3852"/>
                        <a:pt x="172601" y="16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58A43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CuadroTexto 351">
            <a:extLst>
              <a:ext uri="{FF2B5EF4-FFF2-40B4-BE49-F238E27FC236}">
                <a16:creationId xmlns:a16="http://schemas.microsoft.com/office/drawing/2014/main" id="{E29E6A50-FCE7-683A-C95E-981ADAA66561}"/>
              </a:ext>
            </a:extLst>
          </p:cNvPr>
          <p:cNvSpPr txBox="1"/>
          <p:nvPr/>
        </p:nvSpPr>
        <p:spPr>
          <a:xfrm>
            <a:off x="120650" y="985164"/>
            <a:ext cx="11983751" cy="1045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Over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180 million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contrast CT scans performed globally per year</a:t>
            </a:r>
          </a:p>
          <a:p>
            <a:pPr marL="0" marR="0" lvl="0" indent="0" algn="ctr" defTabSz="914217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generating combined sizable carbon footprints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6BE00E-43F2-8A3E-1D94-A2558FB34C0B}"/>
              </a:ext>
            </a:extLst>
          </p:cNvPr>
          <p:cNvGrpSpPr/>
          <p:nvPr/>
        </p:nvGrpSpPr>
        <p:grpSpPr>
          <a:xfrm>
            <a:off x="2778714" y="2650539"/>
            <a:ext cx="2030478" cy="2569927"/>
            <a:chOff x="2778714" y="2325844"/>
            <a:chExt cx="2030478" cy="256992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2FDC605-0696-8113-F474-54413702A52D}"/>
                </a:ext>
              </a:extLst>
            </p:cNvPr>
            <p:cNvGrpSpPr/>
            <p:nvPr/>
          </p:nvGrpSpPr>
          <p:grpSpPr>
            <a:xfrm>
              <a:off x="3002615" y="2325844"/>
              <a:ext cx="1637222" cy="1784145"/>
              <a:chOff x="3002615" y="2325844"/>
              <a:chExt cx="1637222" cy="1784145"/>
            </a:xfrm>
          </p:grpSpPr>
          <p:sp>
            <p:nvSpPr>
              <p:cNvPr id="203" name="CuadroTexto 395">
                <a:extLst>
                  <a:ext uri="{FF2B5EF4-FFF2-40B4-BE49-F238E27FC236}">
                    <a16:creationId xmlns:a16="http://schemas.microsoft.com/office/drawing/2014/main" id="{31D83DEF-8444-5B40-AA58-3A45B2974CB6}"/>
                  </a:ext>
                </a:extLst>
              </p:cNvPr>
              <p:cNvSpPr txBox="1"/>
              <p:nvPr/>
            </p:nvSpPr>
            <p:spPr>
              <a:xfrm>
                <a:off x="3002615" y="3463658"/>
                <a:ext cx="16372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Needle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(steel)</a:t>
                </a:r>
              </a:p>
            </p:txBody>
          </p:sp>
          <p:sp>
            <p:nvSpPr>
              <p:cNvPr id="26" name="Gráfico 214">
                <a:extLst>
                  <a:ext uri="{FF2B5EF4-FFF2-40B4-BE49-F238E27FC236}">
                    <a16:creationId xmlns:a16="http://schemas.microsoft.com/office/drawing/2014/main" id="{180C85B3-C8E4-C748-7E33-14C4A0BA8CA5}"/>
                  </a:ext>
                </a:extLst>
              </p:cNvPr>
              <p:cNvSpPr/>
              <p:nvPr/>
            </p:nvSpPr>
            <p:spPr>
              <a:xfrm rot="20555736">
                <a:off x="3535972" y="2325844"/>
                <a:ext cx="661667" cy="591999"/>
              </a:xfrm>
              <a:custGeom>
                <a:avLst/>
                <a:gdLst>
                  <a:gd name="connsiteX0" fmla="*/ 567429 w 571236"/>
                  <a:gd name="connsiteY0" fmla="*/ 106854 h 571237"/>
                  <a:gd name="connsiteX1" fmla="*/ 464233 w 571236"/>
                  <a:gd name="connsiteY1" fmla="*/ 3804 h 571237"/>
                  <a:gd name="connsiteX2" fmla="*/ 445848 w 571236"/>
                  <a:gd name="connsiteY2" fmla="*/ 3804 h 571237"/>
                  <a:gd name="connsiteX3" fmla="*/ 445848 w 571236"/>
                  <a:gd name="connsiteY3" fmla="*/ 22162 h 571237"/>
                  <a:gd name="connsiteX4" fmla="*/ 461439 w 571236"/>
                  <a:gd name="connsiteY4" fmla="*/ 37731 h 571237"/>
                  <a:gd name="connsiteX5" fmla="*/ 375815 w 571236"/>
                  <a:gd name="connsiteY5" fmla="*/ 123234 h 571237"/>
                  <a:gd name="connsiteX6" fmla="*/ 321221 w 571236"/>
                  <a:gd name="connsiteY6" fmla="*/ 68717 h 571237"/>
                  <a:gd name="connsiteX7" fmla="*/ 302836 w 571236"/>
                  <a:gd name="connsiteY7" fmla="*/ 68717 h 571237"/>
                  <a:gd name="connsiteX8" fmla="*/ 302836 w 571236"/>
                  <a:gd name="connsiteY8" fmla="*/ 87075 h 571237"/>
                  <a:gd name="connsiteX9" fmla="*/ 332647 w 571236"/>
                  <a:gd name="connsiteY9" fmla="*/ 116844 h 571237"/>
                  <a:gd name="connsiteX10" fmla="*/ 81816 w 571236"/>
                  <a:gd name="connsiteY10" fmla="*/ 367318 h 571237"/>
                  <a:gd name="connsiteX11" fmla="*/ 78008 w 571236"/>
                  <a:gd name="connsiteY11" fmla="*/ 376498 h 571237"/>
                  <a:gd name="connsiteX12" fmla="*/ 104003 w 571236"/>
                  <a:gd name="connsiteY12" fmla="*/ 449025 h 571237"/>
                  <a:gd name="connsiteX13" fmla="*/ 3809 w 571236"/>
                  <a:gd name="connsiteY13" fmla="*/ 549076 h 571237"/>
                  <a:gd name="connsiteX14" fmla="*/ 3809 w 571236"/>
                  <a:gd name="connsiteY14" fmla="*/ 567434 h 571237"/>
                  <a:gd name="connsiteX15" fmla="*/ 13001 w 571236"/>
                  <a:gd name="connsiteY15" fmla="*/ 571238 h 571237"/>
                  <a:gd name="connsiteX16" fmla="*/ 22193 w 571236"/>
                  <a:gd name="connsiteY16" fmla="*/ 567434 h 571237"/>
                  <a:gd name="connsiteX17" fmla="*/ 122386 w 571236"/>
                  <a:gd name="connsiteY17" fmla="*/ 467383 h 571237"/>
                  <a:gd name="connsiteX18" fmla="*/ 195016 w 571236"/>
                  <a:gd name="connsiteY18" fmla="*/ 493342 h 571237"/>
                  <a:gd name="connsiteX19" fmla="*/ 204207 w 571236"/>
                  <a:gd name="connsiteY19" fmla="*/ 489538 h 571237"/>
                  <a:gd name="connsiteX20" fmla="*/ 455037 w 571236"/>
                  <a:gd name="connsiteY20" fmla="*/ 239064 h 571237"/>
                  <a:gd name="connsiteX21" fmla="*/ 484848 w 571236"/>
                  <a:gd name="connsiteY21" fmla="*/ 268833 h 571237"/>
                  <a:gd name="connsiteX22" fmla="*/ 494040 w 571236"/>
                  <a:gd name="connsiteY22" fmla="*/ 272636 h 571237"/>
                  <a:gd name="connsiteX23" fmla="*/ 503232 w 571236"/>
                  <a:gd name="connsiteY23" fmla="*/ 268833 h 571237"/>
                  <a:gd name="connsiteX24" fmla="*/ 503232 w 571236"/>
                  <a:gd name="connsiteY24" fmla="*/ 250475 h 571237"/>
                  <a:gd name="connsiteX25" fmla="*/ 446606 w 571236"/>
                  <a:gd name="connsiteY25" fmla="*/ 193929 h 571237"/>
                  <a:gd name="connsiteX26" fmla="*/ 532231 w 571236"/>
                  <a:gd name="connsiteY26" fmla="*/ 108427 h 571237"/>
                  <a:gd name="connsiteX27" fmla="*/ 549041 w 571236"/>
                  <a:gd name="connsiteY27" fmla="*/ 125213 h 571237"/>
                  <a:gd name="connsiteX28" fmla="*/ 558232 w 571236"/>
                  <a:gd name="connsiteY28" fmla="*/ 129017 h 571237"/>
                  <a:gd name="connsiteX29" fmla="*/ 567424 w 571236"/>
                  <a:gd name="connsiteY29" fmla="*/ 125213 h 571237"/>
                  <a:gd name="connsiteX30" fmla="*/ 567429 w 571236"/>
                  <a:gd name="connsiteY30" fmla="*/ 106854 h 571237"/>
                  <a:gd name="connsiteX31" fmla="*/ 164972 w 571236"/>
                  <a:gd name="connsiteY31" fmla="*/ 398659 h 571237"/>
                  <a:gd name="connsiteX32" fmla="*/ 155793 w 571236"/>
                  <a:gd name="connsiteY32" fmla="*/ 402463 h 571237"/>
                  <a:gd name="connsiteX33" fmla="*/ 146613 w 571236"/>
                  <a:gd name="connsiteY33" fmla="*/ 398659 h 571237"/>
                  <a:gd name="connsiteX34" fmla="*/ 123348 w 571236"/>
                  <a:gd name="connsiteY34" fmla="*/ 375394 h 571237"/>
                  <a:gd name="connsiteX35" fmla="*/ 123348 w 571236"/>
                  <a:gd name="connsiteY35" fmla="*/ 357036 h 571237"/>
                  <a:gd name="connsiteX36" fmla="*/ 141706 w 571236"/>
                  <a:gd name="connsiteY36" fmla="*/ 357036 h 571237"/>
                  <a:gd name="connsiteX37" fmla="*/ 164971 w 571236"/>
                  <a:gd name="connsiteY37" fmla="*/ 380302 h 571237"/>
                  <a:gd name="connsiteX38" fmla="*/ 164972 w 571236"/>
                  <a:gd name="connsiteY38" fmla="*/ 398659 h 571237"/>
                  <a:gd name="connsiteX39" fmla="*/ 203920 w 571236"/>
                  <a:gd name="connsiteY39" fmla="*/ 333745 h 571237"/>
                  <a:gd name="connsiteX40" fmla="*/ 194741 w 571236"/>
                  <a:gd name="connsiteY40" fmla="*/ 337549 h 571237"/>
                  <a:gd name="connsiteX41" fmla="*/ 185561 w 571236"/>
                  <a:gd name="connsiteY41" fmla="*/ 333745 h 571237"/>
                  <a:gd name="connsiteX42" fmla="*/ 175279 w 571236"/>
                  <a:gd name="connsiteY42" fmla="*/ 323463 h 571237"/>
                  <a:gd name="connsiteX43" fmla="*/ 175279 w 571236"/>
                  <a:gd name="connsiteY43" fmla="*/ 305105 h 571237"/>
                  <a:gd name="connsiteX44" fmla="*/ 193637 w 571236"/>
                  <a:gd name="connsiteY44" fmla="*/ 305105 h 571237"/>
                  <a:gd name="connsiteX45" fmla="*/ 203919 w 571236"/>
                  <a:gd name="connsiteY45" fmla="*/ 315387 h 571237"/>
                  <a:gd name="connsiteX46" fmla="*/ 203920 w 571236"/>
                  <a:gd name="connsiteY46" fmla="*/ 333745 h 571237"/>
                  <a:gd name="connsiteX47" fmla="*/ 268833 w 571236"/>
                  <a:gd name="connsiteY47" fmla="*/ 294797 h 571237"/>
                  <a:gd name="connsiteX48" fmla="*/ 259654 w 571236"/>
                  <a:gd name="connsiteY48" fmla="*/ 298601 h 571237"/>
                  <a:gd name="connsiteX49" fmla="*/ 250474 w 571236"/>
                  <a:gd name="connsiteY49" fmla="*/ 294797 h 571237"/>
                  <a:gd name="connsiteX50" fmla="*/ 227209 w 571236"/>
                  <a:gd name="connsiteY50" fmla="*/ 271532 h 571237"/>
                  <a:gd name="connsiteX51" fmla="*/ 227209 w 571236"/>
                  <a:gd name="connsiteY51" fmla="*/ 253174 h 571237"/>
                  <a:gd name="connsiteX52" fmla="*/ 245567 w 571236"/>
                  <a:gd name="connsiteY52" fmla="*/ 253174 h 571237"/>
                  <a:gd name="connsiteX53" fmla="*/ 268832 w 571236"/>
                  <a:gd name="connsiteY53" fmla="*/ 276440 h 571237"/>
                  <a:gd name="connsiteX54" fmla="*/ 268833 w 571236"/>
                  <a:gd name="connsiteY54" fmla="*/ 294797 h 571237"/>
                  <a:gd name="connsiteX55" fmla="*/ 307781 w 571236"/>
                  <a:gd name="connsiteY55" fmla="*/ 229885 h 571237"/>
                  <a:gd name="connsiteX56" fmla="*/ 298602 w 571236"/>
                  <a:gd name="connsiteY56" fmla="*/ 233688 h 571237"/>
                  <a:gd name="connsiteX57" fmla="*/ 289422 w 571236"/>
                  <a:gd name="connsiteY57" fmla="*/ 229885 h 571237"/>
                  <a:gd name="connsiteX58" fmla="*/ 279140 w 571236"/>
                  <a:gd name="connsiteY58" fmla="*/ 219602 h 571237"/>
                  <a:gd name="connsiteX59" fmla="*/ 279140 w 571236"/>
                  <a:gd name="connsiteY59" fmla="*/ 201244 h 571237"/>
                  <a:gd name="connsiteX60" fmla="*/ 297498 w 571236"/>
                  <a:gd name="connsiteY60" fmla="*/ 201244 h 571237"/>
                  <a:gd name="connsiteX61" fmla="*/ 307780 w 571236"/>
                  <a:gd name="connsiteY61" fmla="*/ 211527 h 571237"/>
                  <a:gd name="connsiteX62" fmla="*/ 307781 w 571236"/>
                  <a:gd name="connsiteY62" fmla="*/ 229885 h 57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71236" h="571237">
                    <a:moveTo>
                      <a:pt x="567429" y="106854"/>
                    </a:moveTo>
                    <a:lnTo>
                      <a:pt x="464233" y="3804"/>
                    </a:lnTo>
                    <a:cubicBezTo>
                      <a:pt x="459154" y="-1268"/>
                      <a:pt x="450927" y="-1268"/>
                      <a:pt x="445848" y="3804"/>
                    </a:cubicBezTo>
                    <a:cubicBezTo>
                      <a:pt x="440769" y="8876"/>
                      <a:pt x="440769" y="17091"/>
                      <a:pt x="445848" y="22162"/>
                    </a:cubicBezTo>
                    <a:lnTo>
                      <a:pt x="461439" y="37731"/>
                    </a:lnTo>
                    <a:lnTo>
                      <a:pt x="375815" y="123234"/>
                    </a:lnTo>
                    <a:lnTo>
                      <a:pt x="321221" y="68717"/>
                    </a:lnTo>
                    <a:cubicBezTo>
                      <a:pt x="316141" y="63645"/>
                      <a:pt x="307915" y="63645"/>
                      <a:pt x="302836" y="68717"/>
                    </a:cubicBezTo>
                    <a:cubicBezTo>
                      <a:pt x="297757" y="73788"/>
                      <a:pt x="297757" y="82004"/>
                      <a:pt x="302836" y="87075"/>
                    </a:cubicBezTo>
                    <a:lnTo>
                      <a:pt x="332647" y="116844"/>
                    </a:lnTo>
                    <a:lnTo>
                      <a:pt x="81816" y="367318"/>
                    </a:lnTo>
                    <a:cubicBezTo>
                      <a:pt x="79378" y="369753"/>
                      <a:pt x="78008" y="373049"/>
                      <a:pt x="78008" y="376498"/>
                    </a:cubicBezTo>
                    <a:cubicBezTo>
                      <a:pt x="78008" y="404032"/>
                      <a:pt x="87990" y="429034"/>
                      <a:pt x="104003" y="449025"/>
                    </a:cubicBezTo>
                    <a:lnTo>
                      <a:pt x="3809" y="549076"/>
                    </a:lnTo>
                    <a:cubicBezTo>
                      <a:pt x="-1270" y="554148"/>
                      <a:pt x="-1270" y="562364"/>
                      <a:pt x="3809" y="567434"/>
                    </a:cubicBezTo>
                    <a:cubicBezTo>
                      <a:pt x="6348" y="569970"/>
                      <a:pt x="9675" y="571238"/>
                      <a:pt x="13001" y="571238"/>
                    </a:cubicBezTo>
                    <a:cubicBezTo>
                      <a:pt x="16327" y="571238"/>
                      <a:pt x="19654" y="569970"/>
                      <a:pt x="22193" y="567434"/>
                    </a:cubicBezTo>
                    <a:lnTo>
                      <a:pt x="122386" y="467383"/>
                    </a:lnTo>
                    <a:cubicBezTo>
                      <a:pt x="142406" y="483374"/>
                      <a:pt x="167443" y="493342"/>
                      <a:pt x="195016" y="493342"/>
                    </a:cubicBezTo>
                    <a:cubicBezTo>
                      <a:pt x="198469" y="493342"/>
                      <a:pt x="201771" y="491973"/>
                      <a:pt x="204207" y="489538"/>
                    </a:cubicBezTo>
                    <a:lnTo>
                      <a:pt x="455037" y="239064"/>
                    </a:lnTo>
                    <a:lnTo>
                      <a:pt x="484848" y="268833"/>
                    </a:lnTo>
                    <a:cubicBezTo>
                      <a:pt x="487387" y="271368"/>
                      <a:pt x="490714" y="272636"/>
                      <a:pt x="494040" y="272636"/>
                    </a:cubicBezTo>
                    <a:cubicBezTo>
                      <a:pt x="497366" y="272636"/>
                      <a:pt x="500693" y="271368"/>
                      <a:pt x="503232" y="268833"/>
                    </a:cubicBezTo>
                    <a:cubicBezTo>
                      <a:pt x="508311" y="263761"/>
                      <a:pt x="508311" y="255545"/>
                      <a:pt x="503232" y="250475"/>
                    </a:cubicBezTo>
                    <a:lnTo>
                      <a:pt x="446606" y="193929"/>
                    </a:lnTo>
                    <a:lnTo>
                      <a:pt x="532231" y="108427"/>
                    </a:lnTo>
                    <a:lnTo>
                      <a:pt x="549041" y="125213"/>
                    </a:lnTo>
                    <a:cubicBezTo>
                      <a:pt x="551579" y="127748"/>
                      <a:pt x="554906" y="129017"/>
                      <a:pt x="558232" y="129017"/>
                    </a:cubicBezTo>
                    <a:cubicBezTo>
                      <a:pt x="561559" y="129017"/>
                      <a:pt x="564885" y="127748"/>
                      <a:pt x="567424" y="125213"/>
                    </a:cubicBezTo>
                    <a:cubicBezTo>
                      <a:pt x="572507" y="120140"/>
                      <a:pt x="572507" y="111925"/>
                      <a:pt x="567429" y="106854"/>
                    </a:cubicBezTo>
                    <a:close/>
                    <a:moveTo>
                      <a:pt x="164972" y="398659"/>
                    </a:moveTo>
                    <a:cubicBezTo>
                      <a:pt x="162437" y="401195"/>
                      <a:pt x="159114" y="402463"/>
                      <a:pt x="155793" y="402463"/>
                    </a:cubicBezTo>
                    <a:cubicBezTo>
                      <a:pt x="152471" y="402463"/>
                      <a:pt x="149150" y="401195"/>
                      <a:pt x="146613" y="398659"/>
                    </a:cubicBezTo>
                    <a:lnTo>
                      <a:pt x="123348" y="375394"/>
                    </a:lnTo>
                    <a:cubicBezTo>
                      <a:pt x="118276" y="370322"/>
                      <a:pt x="118276" y="362107"/>
                      <a:pt x="123348" y="357036"/>
                    </a:cubicBezTo>
                    <a:cubicBezTo>
                      <a:pt x="128420" y="351964"/>
                      <a:pt x="136635" y="351964"/>
                      <a:pt x="141706" y="357036"/>
                    </a:cubicBezTo>
                    <a:lnTo>
                      <a:pt x="164971" y="380302"/>
                    </a:lnTo>
                    <a:cubicBezTo>
                      <a:pt x="170043" y="385372"/>
                      <a:pt x="170043" y="393588"/>
                      <a:pt x="164972" y="398659"/>
                    </a:cubicBezTo>
                    <a:close/>
                    <a:moveTo>
                      <a:pt x="203920" y="333745"/>
                    </a:moveTo>
                    <a:cubicBezTo>
                      <a:pt x="201385" y="336281"/>
                      <a:pt x="198062" y="337549"/>
                      <a:pt x="194741" y="337549"/>
                    </a:cubicBezTo>
                    <a:cubicBezTo>
                      <a:pt x="191419" y="337549"/>
                      <a:pt x="188098" y="336281"/>
                      <a:pt x="185561" y="333745"/>
                    </a:cubicBezTo>
                    <a:lnTo>
                      <a:pt x="175279" y="323463"/>
                    </a:lnTo>
                    <a:cubicBezTo>
                      <a:pt x="170207" y="318391"/>
                      <a:pt x="170207" y="310176"/>
                      <a:pt x="175279" y="305105"/>
                    </a:cubicBezTo>
                    <a:cubicBezTo>
                      <a:pt x="180351" y="300033"/>
                      <a:pt x="188566" y="300033"/>
                      <a:pt x="193637" y="305105"/>
                    </a:cubicBezTo>
                    <a:lnTo>
                      <a:pt x="203919" y="315387"/>
                    </a:lnTo>
                    <a:cubicBezTo>
                      <a:pt x="208991" y="320459"/>
                      <a:pt x="208991" y="328675"/>
                      <a:pt x="203920" y="333745"/>
                    </a:cubicBezTo>
                    <a:close/>
                    <a:moveTo>
                      <a:pt x="268833" y="294797"/>
                    </a:moveTo>
                    <a:cubicBezTo>
                      <a:pt x="266298" y="297333"/>
                      <a:pt x="262975" y="298601"/>
                      <a:pt x="259654" y="298601"/>
                    </a:cubicBezTo>
                    <a:cubicBezTo>
                      <a:pt x="256332" y="298601"/>
                      <a:pt x="253011" y="297333"/>
                      <a:pt x="250474" y="294797"/>
                    </a:cubicBezTo>
                    <a:lnTo>
                      <a:pt x="227209" y="271532"/>
                    </a:lnTo>
                    <a:cubicBezTo>
                      <a:pt x="222137" y="266460"/>
                      <a:pt x="222137" y="258245"/>
                      <a:pt x="227209" y="253174"/>
                    </a:cubicBezTo>
                    <a:cubicBezTo>
                      <a:pt x="232280" y="248102"/>
                      <a:pt x="240496" y="248102"/>
                      <a:pt x="245567" y="253174"/>
                    </a:cubicBezTo>
                    <a:lnTo>
                      <a:pt x="268832" y="276440"/>
                    </a:lnTo>
                    <a:cubicBezTo>
                      <a:pt x="273905" y="281511"/>
                      <a:pt x="273905" y="289727"/>
                      <a:pt x="268833" y="294797"/>
                    </a:cubicBezTo>
                    <a:close/>
                    <a:moveTo>
                      <a:pt x="307781" y="229885"/>
                    </a:moveTo>
                    <a:cubicBezTo>
                      <a:pt x="305246" y="232420"/>
                      <a:pt x="301923" y="233688"/>
                      <a:pt x="298602" y="233688"/>
                    </a:cubicBezTo>
                    <a:cubicBezTo>
                      <a:pt x="295280" y="233688"/>
                      <a:pt x="291958" y="232420"/>
                      <a:pt x="289422" y="229885"/>
                    </a:cubicBezTo>
                    <a:lnTo>
                      <a:pt x="279140" y="219602"/>
                    </a:lnTo>
                    <a:cubicBezTo>
                      <a:pt x="274068" y="214531"/>
                      <a:pt x="274068" y="206315"/>
                      <a:pt x="279140" y="201244"/>
                    </a:cubicBezTo>
                    <a:cubicBezTo>
                      <a:pt x="284211" y="196173"/>
                      <a:pt x="292427" y="196173"/>
                      <a:pt x="297498" y="201244"/>
                    </a:cubicBezTo>
                    <a:lnTo>
                      <a:pt x="307780" y="211527"/>
                    </a:lnTo>
                    <a:cubicBezTo>
                      <a:pt x="312853" y="216597"/>
                      <a:pt x="312853" y="224813"/>
                      <a:pt x="307781" y="2298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Rectangle 56">
              <a:extLst>
                <a:ext uri="{FF2B5EF4-FFF2-40B4-BE49-F238E27FC236}">
                  <a16:creationId xmlns:a16="http://schemas.microsoft.com/office/drawing/2014/main" id="{6909B685-A1CD-CB07-9555-2BAF1B7A26BB}"/>
                </a:ext>
              </a:extLst>
            </p:cNvPr>
            <p:cNvSpPr/>
            <p:nvPr/>
          </p:nvSpPr>
          <p:spPr>
            <a:xfrm>
              <a:off x="2778714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900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DB04896-A410-69EC-A90F-2A8F54A785CE}"/>
              </a:ext>
            </a:extLst>
          </p:cNvPr>
          <p:cNvGrpSpPr/>
          <p:nvPr/>
        </p:nvGrpSpPr>
        <p:grpSpPr>
          <a:xfrm>
            <a:off x="5117876" y="2619170"/>
            <a:ext cx="2030478" cy="2601296"/>
            <a:chOff x="5117876" y="2294475"/>
            <a:chExt cx="2030478" cy="260129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A113E53-81A5-2EE2-57F6-8F8EE955E9C2}"/>
                </a:ext>
              </a:extLst>
            </p:cNvPr>
            <p:cNvGrpSpPr/>
            <p:nvPr/>
          </p:nvGrpSpPr>
          <p:grpSpPr>
            <a:xfrm>
              <a:off x="5324778" y="2294475"/>
              <a:ext cx="1637222" cy="1815514"/>
              <a:chOff x="5324778" y="2294475"/>
              <a:chExt cx="1637222" cy="1815514"/>
            </a:xfrm>
          </p:grpSpPr>
          <p:sp>
            <p:nvSpPr>
              <p:cNvPr id="204" name="CuadroTexto 395">
                <a:extLst>
                  <a:ext uri="{FF2B5EF4-FFF2-40B4-BE49-F238E27FC236}">
                    <a16:creationId xmlns:a16="http://schemas.microsoft.com/office/drawing/2014/main" id="{5FD161BE-DE3A-F04A-8B12-6C6B16837E97}"/>
                  </a:ext>
                </a:extLst>
              </p:cNvPr>
              <p:cNvSpPr txBox="1"/>
              <p:nvPr/>
            </p:nvSpPr>
            <p:spPr>
              <a:xfrm>
                <a:off x="5324778" y="3463658"/>
                <a:ext cx="16372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Plastic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waste</a:t>
                </a:r>
              </a:p>
            </p:txBody>
          </p:sp>
          <p:grpSp>
            <p:nvGrpSpPr>
              <p:cNvPr id="57" name="Gráfico 218">
                <a:extLst>
                  <a:ext uri="{FF2B5EF4-FFF2-40B4-BE49-F238E27FC236}">
                    <a16:creationId xmlns:a16="http://schemas.microsoft.com/office/drawing/2014/main" id="{071DD998-F7A3-86DE-69D8-DF0C6237F15C}"/>
                  </a:ext>
                </a:extLst>
              </p:cNvPr>
              <p:cNvGrpSpPr/>
              <p:nvPr/>
            </p:nvGrpSpPr>
            <p:grpSpPr>
              <a:xfrm>
                <a:off x="5864712" y="2294475"/>
                <a:ext cx="542540" cy="675494"/>
                <a:chOff x="11072045" y="235291"/>
                <a:chExt cx="428124" cy="570831"/>
              </a:xfrm>
              <a:solidFill>
                <a:srgbClr val="000000"/>
              </a:solidFill>
            </p:grpSpPr>
            <p:sp>
              <p:nvSpPr>
                <p:cNvPr id="58" name="Forma libre 275">
                  <a:extLst>
                    <a:ext uri="{FF2B5EF4-FFF2-40B4-BE49-F238E27FC236}">
                      <a16:creationId xmlns:a16="http://schemas.microsoft.com/office/drawing/2014/main" id="{172F3DAD-DC29-6632-5A4C-339E2780C768}"/>
                    </a:ext>
                  </a:extLst>
                </p:cNvPr>
                <p:cNvSpPr/>
                <p:nvPr/>
              </p:nvSpPr>
              <p:spPr>
                <a:xfrm>
                  <a:off x="11072045" y="292377"/>
                  <a:ext cx="428124" cy="180760"/>
                </a:xfrm>
                <a:custGeom>
                  <a:avLst/>
                  <a:gdLst>
                    <a:gd name="connsiteX0" fmla="*/ 416231 w 428124"/>
                    <a:gd name="connsiteY0" fmla="*/ 109107 h 180760"/>
                    <a:gd name="connsiteX1" fmla="*/ 402493 w 428124"/>
                    <a:gd name="connsiteY1" fmla="*/ 109107 h 180760"/>
                    <a:gd name="connsiteX2" fmla="*/ 353621 w 428124"/>
                    <a:gd name="connsiteY2" fmla="*/ 3833 h 180760"/>
                    <a:gd name="connsiteX3" fmla="*/ 340544 w 428124"/>
                    <a:gd name="connsiteY3" fmla="*/ 812 h 180760"/>
                    <a:gd name="connsiteX4" fmla="*/ 332984 w 428124"/>
                    <a:gd name="connsiteY4" fmla="*/ 11899 h 180760"/>
                    <a:gd name="connsiteX5" fmla="*/ 332984 w 428124"/>
                    <a:gd name="connsiteY5" fmla="*/ 37700 h 180760"/>
                    <a:gd name="connsiteX6" fmla="*/ 261630 w 428124"/>
                    <a:gd name="connsiteY6" fmla="*/ 109108 h 180760"/>
                    <a:gd name="connsiteX7" fmla="*/ 166492 w 428124"/>
                    <a:gd name="connsiteY7" fmla="*/ 109108 h 180760"/>
                    <a:gd name="connsiteX8" fmla="*/ 95138 w 428124"/>
                    <a:gd name="connsiteY8" fmla="*/ 37700 h 180760"/>
                    <a:gd name="connsiteX9" fmla="*/ 95138 w 428124"/>
                    <a:gd name="connsiteY9" fmla="*/ 11898 h 180760"/>
                    <a:gd name="connsiteX10" fmla="*/ 87578 w 428124"/>
                    <a:gd name="connsiteY10" fmla="*/ 810 h 180760"/>
                    <a:gd name="connsiteX11" fmla="*/ 74501 w 428124"/>
                    <a:gd name="connsiteY11" fmla="*/ 3832 h 180760"/>
                    <a:gd name="connsiteX12" fmla="*/ 25629 w 428124"/>
                    <a:gd name="connsiteY12" fmla="*/ 109106 h 180760"/>
                    <a:gd name="connsiteX13" fmla="*/ 11893 w 428124"/>
                    <a:gd name="connsiteY13" fmla="*/ 109106 h 180760"/>
                    <a:gd name="connsiteX14" fmla="*/ 0 w 428124"/>
                    <a:gd name="connsiteY14" fmla="*/ 121007 h 180760"/>
                    <a:gd name="connsiteX15" fmla="*/ 0 w 428124"/>
                    <a:gd name="connsiteY15" fmla="*/ 168611 h 180760"/>
                    <a:gd name="connsiteX16" fmla="*/ 11893 w 428124"/>
                    <a:gd name="connsiteY16" fmla="*/ 180760 h 180760"/>
                    <a:gd name="connsiteX17" fmla="*/ 416232 w 428124"/>
                    <a:gd name="connsiteY17" fmla="*/ 180760 h 180760"/>
                    <a:gd name="connsiteX18" fmla="*/ 428124 w 428124"/>
                    <a:gd name="connsiteY18" fmla="*/ 168611 h 180760"/>
                    <a:gd name="connsiteX19" fmla="*/ 428124 w 428124"/>
                    <a:gd name="connsiteY19" fmla="*/ 121007 h 180760"/>
                    <a:gd name="connsiteX20" fmla="*/ 416231 w 428124"/>
                    <a:gd name="connsiteY20" fmla="*/ 109107 h 180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8124" h="180760">
                      <a:moveTo>
                        <a:pt x="416231" y="109107"/>
                      </a:moveTo>
                      <a:lnTo>
                        <a:pt x="402493" y="109107"/>
                      </a:lnTo>
                      <a:cubicBezTo>
                        <a:pt x="397554" y="70067"/>
                        <a:pt x="380527" y="33020"/>
                        <a:pt x="353621" y="3833"/>
                      </a:cubicBezTo>
                      <a:cubicBezTo>
                        <a:pt x="350300" y="218"/>
                        <a:pt x="345109" y="-956"/>
                        <a:pt x="340544" y="812"/>
                      </a:cubicBezTo>
                      <a:cubicBezTo>
                        <a:pt x="335992" y="2601"/>
                        <a:pt x="332984" y="6995"/>
                        <a:pt x="332984" y="11899"/>
                      </a:cubicBezTo>
                      <a:lnTo>
                        <a:pt x="332984" y="37700"/>
                      </a:lnTo>
                      <a:cubicBezTo>
                        <a:pt x="332984" y="77077"/>
                        <a:pt x="300977" y="109108"/>
                        <a:pt x="261630" y="109108"/>
                      </a:cubicBezTo>
                      <a:lnTo>
                        <a:pt x="166492" y="109108"/>
                      </a:lnTo>
                      <a:cubicBezTo>
                        <a:pt x="127145" y="109108"/>
                        <a:pt x="95138" y="77077"/>
                        <a:pt x="95138" y="37700"/>
                      </a:cubicBezTo>
                      <a:lnTo>
                        <a:pt x="95138" y="11898"/>
                      </a:lnTo>
                      <a:cubicBezTo>
                        <a:pt x="95138" y="6994"/>
                        <a:pt x="92130" y="2600"/>
                        <a:pt x="87578" y="810"/>
                      </a:cubicBezTo>
                      <a:cubicBezTo>
                        <a:pt x="83026" y="-957"/>
                        <a:pt x="77834" y="217"/>
                        <a:pt x="74501" y="3832"/>
                      </a:cubicBezTo>
                      <a:cubicBezTo>
                        <a:pt x="47595" y="33020"/>
                        <a:pt x="30568" y="70067"/>
                        <a:pt x="25629" y="109106"/>
                      </a:cubicBezTo>
                      <a:lnTo>
                        <a:pt x="11893" y="109106"/>
                      </a:lnTo>
                      <a:cubicBezTo>
                        <a:pt x="5319" y="109106"/>
                        <a:pt x="0" y="114428"/>
                        <a:pt x="0" y="121007"/>
                      </a:cubicBezTo>
                      <a:lnTo>
                        <a:pt x="0" y="168611"/>
                      </a:lnTo>
                      <a:cubicBezTo>
                        <a:pt x="0" y="175189"/>
                        <a:pt x="5319" y="180760"/>
                        <a:pt x="11893" y="180760"/>
                      </a:cubicBezTo>
                      <a:lnTo>
                        <a:pt x="416232" y="180760"/>
                      </a:lnTo>
                      <a:cubicBezTo>
                        <a:pt x="422805" y="180760"/>
                        <a:pt x="428124" y="175190"/>
                        <a:pt x="428124" y="168611"/>
                      </a:cubicBezTo>
                      <a:lnTo>
                        <a:pt x="428124" y="121007"/>
                      </a:lnTo>
                      <a:cubicBezTo>
                        <a:pt x="428123" y="114429"/>
                        <a:pt x="422804" y="109107"/>
                        <a:pt x="416231" y="1091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bre 276">
                  <a:extLst>
                    <a:ext uri="{FF2B5EF4-FFF2-40B4-BE49-F238E27FC236}">
                      <a16:creationId xmlns:a16="http://schemas.microsoft.com/office/drawing/2014/main" id="{CD7F662F-3C40-59BC-E3B9-DFC664A49A29}"/>
                    </a:ext>
                  </a:extLst>
                </p:cNvPr>
                <p:cNvSpPr/>
                <p:nvPr/>
              </p:nvSpPr>
              <p:spPr>
                <a:xfrm>
                  <a:off x="11190968" y="235291"/>
                  <a:ext cx="190277" cy="142390"/>
                </a:xfrm>
                <a:custGeom>
                  <a:avLst/>
                  <a:gdLst>
                    <a:gd name="connsiteX0" fmla="*/ 47570 w 190277"/>
                    <a:gd name="connsiteY0" fmla="*/ 142390 h 142390"/>
                    <a:gd name="connsiteX1" fmla="*/ 142708 w 190277"/>
                    <a:gd name="connsiteY1" fmla="*/ 142390 h 142390"/>
                    <a:gd name="connsiteX2" fmla="*/ 190277 w 190277"/>
                    <a:gd name="connsiteY2" fmla="*/ 94786 h 142390"/>
                    <a:gd name="connsiteX3" fmla="*/ 190277 w 190277"/>
                    <a:gd name="connsiteY3" fmla="*/ 32188 h 142390"/>
                    <a:gd name="connsiteX4" fmla="*/ 183959 w 190277"/>
                    <a:gd name="connsiteY4" fmla="*/ 21670 h 142390"/>
                    <a:gd name="connsiteX5" fmla="*/ 6318 w 190277"/>
                    <a:gd name="connsiteY5" fmla="*/ 21670 h 142390"/>
                    <a:gd name="connsiteX6" fmla="*/ 0 w 190277"/>
                    <a:gd name="connsiteY6" fmla="*/ 32188 h 142390"/>
                    <a:gd name="connsiteX7" fmla="*/ 0 w 190277"/>
                    <a:gd name="connsiteY7" fmla="*/ 94785 h 142390"/>
                    <a:gd name="connsiteX8" fmla="*/ 47570 w 190277"/>
                    <a:gd name="connsiteY8" fmla="*/ 142390 h 14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277" h="142390">
                      <a:moveTo>
                        <a:pt x="47570" y="142390"/>
                      </a:moveTo>
                      <a:lnTo>
                        <a:pt x="142708" y="142390"/>
                      </a:lnTo>
                      <a:cubicBezTo>
                        <a:pt x="168943" y="142390"/>
                        <a:pt x="190277" y="121040"/>
                        <a:pt x="190277" y="94786"/>
                      </a:cubicBezTo>
                      <a:lnTo>
                        <a:pt x="190277" y="32188"/>
                      </a:lnTo>
                      <a:cubicBezTo>
                        <a:pt x="190277" y="27783"/>
                        <a:pt x="187850" y="23738"/>
                        <a:pt x="183959" y="21670"/>
                      </a:cubicBezTo>
                      <a:cubicBezTo>
                        <a:pt x="129515" y="-7223"/>
                        <a:pt x="60762" y="-7223"/>
                        <a:pt x="6318" y="21670"/>
                      </a:cubicBezTo>
                      <a:cubicBezTo>
                        <a:pt x="2427" y="23739"/>
                        <a:pt x="0" y="27783"/>
                        <a:pt x="0" y="32188"/>
                      </a:cubicBezTo>
                      <a:lnTo>
                        <a:pt x="0" y="94785"/>
                      </a:lnTo>
                      <a:cubicBezTo>
                        <a:pt x="1" y="121040"/>
                        <a:pt x="21335" y="142390"/>
                        <a:pt x="47570" y="1423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a libre 277">
                  <a:extLst>
                    <a:ext uri="{FF2B5EF4-FFF2-40B4-BE49-F238E27FC236}">
                      <a16:creationId xmlns:a16="http://schemas.microsoft.com/office/drawing/2014/main" id="{5C4D508F-2D6C-5D93-D704-0CEA11B08B64}"/>
                    </a:ext>
                  </a:extLst>
                </p:cNvPr>
                <p:cNvSpPr/>
                <p:nvPr/>
              </p:nvSpPr>
              <p:spPr>
                <a:xfrm>
                  <a:off x="11102620" y="496923"/>
                  <a:ext cx="366974" cy="309199"/>
                </a:xfrm>
                <a:custGeom>
                  <a:avLst/>
                  <a:gdLst>
                    <a:gd name="connsiteX0" fmla="*/ 355077 w 366974"/>
                    <a:gd name="connsiteY0" fmla="*/ 0 h 309199"/>
                    <a:gd name="connsiteX1" fmla="*/ 11896 w 366974"/>
                    <a:gd name="connsiteY1" fmla="*/ 0 h 309199"/>
                    <a:gd name="connsiteX2" fmla="*/ 2907 w 366974"/>
                    <a:gd name="connsiteY2" fmla="*/ 3873 h 309199"/>
                    <a:gd name="connsiteX3" fmla="*/ 120 w 366974"/>
                    <a:gd name="connsiteY3" fmla="*/ 13355 h 309199"/>
                    <a:gd name="connsiteX4" fmla="*/ 36517 w 366974"/>
                    <a:gd name="connsiteY4" fmla="*/ 268324 h 309199"/>
                    <a:gd name="connsiteX5" fmla="*/ 83610 w 366974"/>
                    <a:gd name="connsiteY5" fmla="*/ 309200 h 309199"/>
                    <a:gd name="connsiteX6" fmla="*/ 283364 w 366974"/>
                    <a:gd name="connsiteY6" fmla="*/ 309200 h 309199"/>
                    <a:gd name="connsiteX7" fmla="*/ 330458 w 366974"/>
                    <a:gd name="connsiteY7" fmla="*/ 268324 h 309199"/>
                    <a:gd name="connsiteX8" fmla="*/ 366855 w 366974"/>
                    <a:gd name="connsiteY8" fmla="*/ 13355 h 309199"/>
                    <a:gd name="connsiteX9" fmla="*/ 364068 w 366974"/>
                    <a:gd name="connsiteY9" fmla="*/ 3873 h 309199"/>
                    <a:gd name="connsiteX10" fmla="*/ 355077 w 366974"/>
                    <a:gd name="connsiteY10" fmla="*/ 0 h 309199"/>
                    <a:gd name="connsiteX11" fmla="*/ 95529 w 366974"/>
                    <a:gd name="connsiteY11" fmla="*/ 154693 h 309199"/>
                    <a:gd name="connsiteX12" fmla="*/ 88349 w 366974"/>
                    <a:gd name="connsiteY12" fmla="*/ 142708 h 309199"/>
                    <a:gd name="connsiteX13" fmla="*/ 183487 w 366974"/>
                    <a:gd name="connsiteY13" fmla="*/ 47570 h 309199"/>
                    <a:gd name="connsiteX14" fmla="*/ 262366 w 366974"/>
                    <a:gd name="connsiteY14" fmla="*/ 89511 h 309199"/>
                    <a:gd name="connsiteX15" fmla="*/ 258717 w 366974"/>
                    <a:gd name="connsiteY15" fmla="*/ 108372 h 309199"/>
                    <a:gd name="connsiteX16" fmla="*/ 239856 w 366974"/>
                    <a:gd name="connsiteY16" fmla="*/ 104723 h 309199"/>
                    <a:gd name="connsiteX17" fmla="*/ 183487 w 366974"/>
                    <a:gd name="connsiteY17" fmla="*/ 74753 h 309199"/>
                    <a:gd name="connsiteX18" fmla="*/ 138347 w 366974"/>
                    <a:gd name="connsiteY18" fmla="*/ 91954 h 309199"/>
                    <a:gd name="connsiteX19" fmla="*/ 138731 w 366974"/>
                    <a:gd name="connsiteY19" fmla="*/ 92325 h 309199"/>
                    <a:gd name="connsiteX20" fmla="*/ 152323 w 366974"/>
                    <a:gd name="connsiteY20" fmla="*/ 105917 h 309199"/>
                    <a:gd name="connsiteX21" fmla="*/ 156239 w 366974"/>
                    <a:gd name="connsiteY21" fmla="*/ 116868 h 309199"/>
                    <a:gd name="connsiteX22" fmla="*/ 150252 w 366974"/>
                    <a:gd name="connsiteY22" fmla="*/ 126835 h 309199"/>
                    <a:gd name="connsiteX23" fmla="*/ 109477 w 366974"/>
                    <a:gd name="connsiteY23" fmla="*/ 154016 h 309199"/>
                    <a:gd name="connsiteX24" fmla="*/ 101938 w 366974"/>
                    <a:gd name="connsiteY24" fmla="*/ 156300 h 309199"/>
                    <a:gd name="connsiteX25" fmla="*/ 95529 w 366974"/>
                    <a:gd name="connsiteY25" fmla="*/ 154693 h 309199"/>
                    <a:gd name="connsiteX26" fmla="*/ 183487 w 366974"/>
                    <a:gd name="connsiteY26" fmla="*/ 237846 h 309199"/>
                    <a:gd name="connsiteX27" fmla="*/ 104607 w 366974"/>
                    <a:gd name="connsiteY27" fmla="*/ 195903 h 309199"/>
                    <a:gd name="connsiteX28" fmla="*/ 108256 w 366974"/>
                    <a:gd name="connsiteY28" fmla="*/ 177042 h 309199"/>
                    <a:gd name="connsiteX29" fmla="*/ 127117 w 366974"/>
                    <a:gd name="connsiteY29" fmla="*/ 180694 h 309199"/>
                    <a:gd name="connsiteX30" fmla="*/ 183487 w 366974"/>
                    <a:gd name="connsiteY30" fmla="*/ 210662 h 309199"/>
                    <a:gd name="connsiteX31" fmla="*/ 228627 w 366974"/>
                    <a:gd name="connsiteY31" fmla="*/ 193462 h 309199"/>
                    <a:gd name="connsiteX32" fmla="*/ 228242 w 366974"/>
                    <a:gd name="connsiteY32" fmla="*/ 193090 h 309199"/>
                    <a:gd name="connsiteX33" fmla="*/ 214651 w 366974"/>
                    <a:gd name="connsiteY33" fmla="*/ 179500 h 309199"/>
                    <a:gd name="connsiteX34" fmla="*/ 210735 w 366974"/>
                    <a:gd name="connsiteY34" fmla="*/ 168549 h 309199"/>
                    <a:gd name="connsiteX35" fmla="*/ 216722 w 366974"/>
                    <a:gd name="connsiteY35" fmla="*/ 158582 h 309199"/>
                    <a:gd name="connsiteX36" fmla="*/ 257496 w 366974"/>
                    <a:gd name="connsiteY36" fmla="*/ 131398 h 309199"/>
                    <a:gd name="connsiteX37" fmla="*/ 271446 w 366974"/>
                    <a:gd name="connsiteY37" fmla="*/ 130721 h 309199"/>
                    <a:gd name="connsiteX38" fmla="*/ 278626 w 366974"/>
                    <a:gd name="connsiteY38" fmla="*/ 142707 h 309199"/>
                    <a:gd name="connsiteX39" fmla="*/ 183487 w 366974"/>
                    <a:gd name="connsiteY39" fmla="*/ 237846 h 309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66974" h="309199">
                      <a:moveTo>
                        <a:pt x="355077" y="0"/>
                      </a:moveTo>
                      <a:lnTo>
                        <a:pt x="11896" y="0"/>
                      </a:lnTo>
                      <a:cubicBezTo>
                        <a:pt x="8447" y="0"/>
                        <a:pt x="5172" y="1269"/>
                        <a:pt x="2907" y="3873"/>
                      </a:cubicBezTo>
                      <a:cubicBezTo>
                        <a:pt x="654" y="6476"/>
                        <a:pt x="-369" y="9939"/>
                        <a:pt x="120" y="13355"/>
                      </a:cubicBezTo>
                      <a:lnTo>
                        <a:pt x="36517" y="268324"/>
                      </a:lnTo>
                      <a:cubicBezTo>
                        <a:pt x="39838" y="291627"/>
                        <a:pt x="60093" y="309200"/>
                        <a:pt x="83610" y="309200"/>
                      </a:cubicBezTo>
                      <a:lnTo>
                        <a:pt x="283364" y="309200"/>
                      </a:lnTo>
                      <a:cubicBezTo>
                        <a:pt x="306882" y="309200"/>
                        <a:pt x="327136" y="291627"/>
                        <a:pt x="330458" y="268324"/>
                      </a:cubicBezTo>
                      <a:lnTo>
                        <a:pt x="366855" y="13355"/>
                      </a:lnTo>
                      <a:cubicBezTo>
                        <a:pt x="367343" y="9939"/>
                        <a:pt x="366321" y="6475"/>
                        <a:pt x="364068" y="3873"/>
                      </a:cubicBezTo>
                      <a:cubicBezTo>
                        <a:pt x="361802" y="1269"/>
                        <a:pt x="358527" y="0"/>
                        <a:pt x="355077" y="0"/>
                      </a:cubicBezTo>
                      <a:close/>
                      <a:moveTo>
                        <a:pt x="95529" y="154693"/>
                      </a:moveTo>
                      <a:cubicBezTo>
                        <a:pt x="91109" y="152329"/>
                        <a:pt x="88349" y="147725"/>
                        <a:pt x="88349" y="142708"/>
                      </a:cubicBezTo>
                      <a:cubicBezTo>
                        <a:pt x="88349" y="90254"/>
                        <a:pt x="131033" y="47570"/>
                        <a:pt x="183487" y="47570"/>
                      </a:cubicBezTo>
                      <a:cubicBezTo>
                        <a:pt x="215142" y="47570"/>
                        <a:pt x="244634" y="63244"/>
                        <a:pt x="262366" y="89511"/>
                      </a:cubicBezTo>
                      <a:cubicBezTo>
                        <a:pt x="266573" y="95723"/>
                        <a:pt x="264942" y="104178"/>
                        <a:pt x="258717" y="108372"/>
                      </a:cubicBezTo>
                      <a:cubicBezTo>
                        <a:pt x="252505" y="112593"/>
                        <a:pt x="244037" y="110934"/>
                        <a:pt x="239856" y="104723"/>
                      </a:cubicBezTo>
                      <a:cubicBezTo>
                        <a:pt x="227168" y="85956"/>
                        <a:pt x="206103" y="74753"/>
                        <a:pt x="183487" y="74753"/>
                      </a:cubicBezTo>
                      <a:cubicBezTo>
                        <a:pt x="166180" y="74753"/>
                        <a:pt x="150357" y="81256"/>
                        <a:pt x="138347" y="91954"/>
                      </a:cubicBezTo>
                      <a:cubicBezTo>
                        <a:pt x="138480" y="92074"/>
                        <a:pt x="138612" y="92194"/>
                        <a:pt x="138731" y="92325"/>
                      </a:cubicBezTo>
                      <a:lnTo>
                        <a:pt x="152323" y="105917"/>
                      </a:lnTo>
                      <a:cubicBezTo>
                        <a:pt x="155203" y="108797"/>
                        <a:pt x="156637" y="112818"/>
                        <a:pt x="156239" y="116868"/>
                      </a:cubicBezTo>
                      <a:cubicBezTo>
                        <a:pt x="155839" y="120915"/>
                        <a:pt x="153637" y="124579"/>
                        <a:pt x="150252" y="126835"/>
                      </a:cubicBezTo>
                      <a:lnTo>
                        <a:pt x="109477" y="154016"/>
                      </a:lnTo>
                      <a:cubicBezTo>
                        <a:pt x="107208" y="155530"/>
                        <a:pt x="104581" y="156300"/>
                        <a:pt x="101938" y="156300"/>
                      </a:cubicBezTo>
                      <a:cubicBezTo>
                        <a:pt x="99737" y="156298"/>
                        <a:pt x="97533" y="155767"/>
                        <a:pt x="95529" y="154693"/>
                      </a:cubicBezTo>
                      <a:close/>
                      <a:moveTo>
                        <a:pt x="183487" y="237846"/>
                      </a:moveTo>
                      <a:cubicBezTo>
                        <a:pt x="151831" y="237846"/>
                        <a:pt x="122340" y="222170"/>
                        <a:pt x="104607" y="195903"/>
                      </a:cubicBezTo>
                      <a:cubicBezTo>
                        <a:pt x="100401" y="189691"/>
                        <a:pt x="102032" y="181237"/>
                        <a:pt x="108256" y="177042"/>
                      </a:cubicBezTo>
                      <a:cubicBezTo>
                        <a:pt x="114469" y="172836"/>
                        <a:pt x="122936" y="174468"/>
                        <a:pt x="127117" y="180694"/>
                      </a:cubicBezTo>
                      <a:cubicBezTo>
                        <a:pt x="139806" y="199461"/>
                        <a:pt x="160871" y="210662"/>
                        <a:pt x="183487" y="210662"/>
                      </a:cubicBezTo>
                      <a:cubicBezTo>
                        <a:pt x="200793" y="210662"/>
                        <a:pt x="216616" y="204159"/>
                        <a:pt x="228627" y="193462"/>
                      </a:cubicBezTo>
                      <a:cubicBezTo>
                        <a:pt x="228493" y="193342"/>
                        <a:pt x="228362" y="193222"/>
                        <a:pt x="228242" y="193090"/>
                      </a:cubicBezTo>
                      <a:lnTo>
                        <a:pt x="214651" y="179500"/>
                      </a:lnTo>
                      <a:cubicBezTo>
                        <a:pt x="211771" y="176620"/>
                        <a:pt x="210337" y="172597"/>
                        <a:pt x="210735" y="168549"/>
                      </a:cubicBezTo>
                      <a:cubicBezTo>
                        <a:pt x="211134" y="164500"/>
                        <a:pt x="213336" y="160837"/>
                        <a:pt x="216722" y="158582"/>
                      </a:cubicBezTo>
                      <a:lnTo>
                        <a:pt x="257496" y="131398"/>
                      </a:lnTo>
                      <a:cubicBezTo>
                        <a:pt x="261649" y="128624"/>
                        <a:pt x="267025" y="128358"/>
                        <a:pt x="271446" y="130721"/>
                      </a:cubicBezTo>
                      <a:cubicBezTo>
                        <a:pt x="275866" y="133083"/>
                        <a:pt x="278626" y="137690"/>
                        <a:pt x="278626" y="142707"/>
                      </a:cubicBezTo>
                      <a:cubicBezTo>
                        <a:pt x="278625" y="195161"/>
                        <a:pt x="235941" y="237846"/>
                        <a:pt x="183487" y="23784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Rectangle 56">
              <a:extLst>
                <a:ext uri="{FF2B5EF4-FFF2-40B4-BE49-F238E27FC236}">
                  <a16:creationId xmlns:a16="http://schemas.microsoft.com/office/drawing/2014/main" id="{E7E53DD8-4FCD-D64E-3A4D-5582B2611ABF}"/>
                </a:ext>
              </a:extLst>
            </p:cNvPr>
            <p:cNvSpPr/>
            <p:nvPr/>
          </p:nvSpPr>
          <p:spPr>
            <a:xfrm>
              <a:off x="5117876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90,000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EB2CFC-9B41-BBB6-F3FA-0FC76BDC2264}"/>
              </a:ext>
            </a:extLst>
          </p:cNvPr>
          <p:cNvGrpSpPr/>
          <p:nvPr/>
        </p:nvGrpSpPr>
        <p:grpSpPr>
          <a:xfrm>
            <a:off x="7420057" y="2583707"/>
            <a:ext cx="2030478" cy="2636759"/>
            <a:chOff x="9808839" y="2290910"/>
            <a:chExt cx="2030478" cy="263675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EF31FF-78EE-918B-ACCE-9AE29F96C1A4}"/>
                </a:ext>
              </a:extLst>
            </p:cNvPr>
            <p:cNvGrpSpPr/>
            <p:nvPr/>
          </p:nvGrpSpPr>
          <p:grpSpPr>
            <a:xfrm>
              <a:off x="9879082" y="2290910"/>
              <a:ext cx="1889992" cy="1850977"/>
              <a:chOff x="9879082" y="2290910"/>
              <a:chExt cx="1889992" cy="1850977"/>
            </a:xfrm>
          </p:grpSpPr>
          <p:sp>
            <p:nvSpPr>
              <p:cNvPr id="10" name="CuadroTexto 395">
                <a:extLst>
                  <a:ext uri="{FF2B5EF4-FFF2-40B4-BE49-F238E27FC236}">
                    <a16:creationId xmlns:a16="http://schemas.microsoft.com/office/drawing/2014/main" id="{51AC0A04-51D1-9FA0-D0EA-B8587625B817}"/>
                  </a:ext>
                </a:extLst>
              </p:cNvPr>
              <p:cNvSpPr txBox="1"/>
              <p:nvPr/>
            </p:nvSpPr>
            <p:spPr>
              <a:xfrm>
                <a:off x="9879082" y="3495556"/>
                <a:ext cx="18899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Energy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consumption</a:t>
                </a:r>
              </a:p>
            </p:txBody>
          </p:sp>
          <p:sp>
            <p:nvSpPr>
              <p:cNvPr id="13" name="Forma libre 352">
                <a:extLst>
                  <a:ext uri="{FF2B5EF4-FFF2-40B4-BE49-F238E27FC236}">
                    <a16:creationId xmlns:a16="http://schemas.microsoft.com/office/drawing/2014/main" id="{E39155F7-345E-3685-DFB4-20DA95614F5D}"/>
                  </a:ext>
                </a:extLst>
              </p:cNvPr>
              <p:cNvSpPr/>
              <p:nvPr/>
            </p:nvSpPr>
            <p:spPr>
              <a:xfrm rot="596957">
                <a:off x="10566548" y="2290910"/>
                <a:ext cx="521762" cy="758247"/>
              </a:xfrm>
              <a:custGeom>
                <a:avLst/>
                <a:gdLst>
                  <a:gd name="connsiteX0" fmla="*/ 1343 w 285406"/>
                  <a:gd name="connsiteY0" fmla="*/ 255238 h 428130"/>
                  <a:gd name="connsiteX1" fmla="*/ 11888 w 285406"/>
                  <a:gd name="connsiteY1" fmla="*/ 261638 h 428130"/>
                  <a:gd name="connsiteX2" fmla="*/ 95134 w 285406"/>
                  <a:gd name="connsiteY2" fmla="*/ 261638 h 428130"/>
                  <a:gd name="connsiteX3" fmla="*/ 95134 w 285406"/>
                  <a:gd name="connsiteY3" fmla="*/ 416238 h 428130"/>
                  <a:gd name="connsiteX4" fmla="*/ 103449 w 285406"/>
                  <a:gd name="connsiteY4" fmla="*/ 427584 h 428130"/>
                  <a:gd name="connsiteX5" fmla="*/ 107026 w 285406"/>
                  <a:gd name="connsiteY5" fmla="*/ 428131 h 428130"/>
                  <a:gd name="connsiteX6" fmla="*/ 116758 w 285406"/>
                  <a:gd name="connsiteY6" fmla="*/ 423056 h 428130"/>
                  <a:gd name="connsiteX7" fmla="*/ 283250 w 285406"/>
                  <a:gd name="connsiteY7" fmla="*/ 185210 h 428130"/>
                  <a:gd name="connsiteX8" fmla="*/ 284063 w 285406"/>
                  <a:gd name="connsiteY8" fmla="*/ 172899 h 428130"/>
                  <a:gd name="connsiteX9" fmla="*/ 273518 w 285406"/>
                  <a:gd name="connsiteY9" fmla="*/ 166500 h 428130"/>
                  <a:gd name="connsiteX10" fmla="*/ 190271 w 285406"/>
                  <a:gd name="connsiteY10" fmla="*/ 166500 h 428130"/>
                  <a:gd name="connsiteX11" fmla="*/ 190271 w 285406"/>
                  <a:gd name="connsiteY11" fmla="*/ 11899 h 428130"/>
                  <a:gd name="connsiteX12" fmla="*/ 181956 w 285406"/>
                  <a:gd name="connsiteY12" fmla="*/ 553 h 428130"/>
                  <a:gd name="connsiteX13" fmla="*/ 168647 w 285406"/>
                  <a:gd name="connsiteY13" fmla="*/ 5083 h 428130"/>
                  <a:gd name="connsiteX14" fmla="*/ 2157 w 285406"/>
                  <a:gd name="connsiteY14" fmla="*/ 242927 h 428130"/>
                  <a:gd name="connsiteX15" fmla="*/ 1343 w 285406"/>
                  <a:gd name="connsiteY15" fmla="*/ 255238 h 42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5406" h="428130">
                    <a:moveTo>
                      <a:pt x="1343" y="255238"/>
                    </a:moveTo>
                    <a:cubicBezTo>
                      <a:pt x="3387" y="259175"/>
                      <a:pt x="7452" y="261638"/>
                      <a:pt x="11888" y="261638"/>
                    </a:cubicBezTo>
                    <a:lnTo>
                      <a:pt x="95134" y="261638"/>
                    </a:lnTo>
                    <a:lnTo>
                      <a:pt x="95134" y="416238"/>
                    </a:lnTo>
                    <a:cubicBezTo>
                      <a:pt x="95134" y="421429"/>
                      <a:pt x="98503" y="426017"/>
                      <a:pt x="103449" y="427584"/>
                    </a:cubicBezTo>
                    <a:cubicBezTo>
                      <a:pt x="104634" y="427956"/>
                      <a:pt x="105842" y="428131"/>
                      <a:pt x="107026" y="428131"/>
                    </a:cubicBezTo>
                    <a:cubicBezTo>
                      <a:pt x="110836" y="428131"/>
                      <a:pt x="114505" y="426296"/>
                      <a:pt x="116758" y="423056"/>
                    </a:cubicBezTo>
                    <a:lnTo>
                      <a:pt x="283250" y="185210"/>
                    </a:lnTo>
                    <a:cubicBezTo>
                      <a:pt x="285805" y="181575"/>
                      <a:pt x="286107" y="176837"/>
                      <a:pt x="284063" y="172899"/>
                    </a:cubicBezTo>
                    <a:cubicBezTo>
                      <a:pt x="282018" y="168961"/>
                      <a:pt x="277954" y="166500"/>
                      <a:pt x="273518" y="166500"/>
                    </a:cubicBezTo>
                    <a:lnTo>
                      <a:pt x="190271" y="166500"/>
                    </a:lnTo>
                    <a:lnTo>
                      <a:pt x="190271" y="11899"/>
                    </a:lnTo>
                    <a:cubicBezTo>
                      <a:pt x="190271" y="6708"/>
                      <a:pt x="186903" y="2120"/>
                      <a:pt x="181956" y="553"/>
                    </a:cubicBezTo>
                    <a:cubicBezTo>
                      <a:pt x="176986" y="-1015"/>
                      <a:pt x="171597" y="831"/>
                      <a:pt x="168647" y="5083"/>
                    </a:cubicBezTo>
                    <a:lnTo>
                      <a:pt x="2157" y="242927"/>
                    </a:lnTo>
                    <a:cubicBezTo>
                      <a:pt x="-398" y="246563"/>
                      <a:pt x="-701" y="251301"/>
                      <a:pt x="1343" y="2552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Rectangle 56">
              <a:extLst>
                <a:ext uri="{FF2B5EF4-FFF2-40B4-BE49-F238E27FC236}">
                  <a16:creationId xmlns:a16="http://schemas.microsoft.com/office/drawing/2014/main" id="{AA321002-2502-7504-9CBC-EFAAEE464D37}"/>
                </a:ext>
              </a:extLst>
            </p:cNvPr>
            <p:cNvSpPr/>
            <p:nvPr/>
          </p:nvSpPr>
          <p:spPr>
            <a:xfrm>
              <a:off x="9808839" y="4219783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150,000,000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kWh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4E85B4-4258-86C5-9852-2510615F96BB}"/>
              </a:ext>
            </a:extLst>
          </p:cNvPr>
          <p:cNvGrpSpPr/>
          <p:nvPr/>
        </p:nvGrpSpPr>
        <p:grpSpPr>
          <a:xfrm>
            <a:off x="9838100" y="2589430"/>
            <a:ext cx="2121487" cy="2631036"/>
            <a:chOff x="7449319" y="2264735"/>
            <a:chExt cx="2121487" cy="2631036"/>
          </a:xfrm>
        </p:grpSpPr>
        <p:sp>
          <p:nvSpPr>
            <p:cNvPr id="34" name="Rectangle 56">
              <a:extLst>
                <a:ext uri="{FF2B5EF4-FFF2-40B4-BE49-F238E27FC236}">
                  <a16:creationId xmlns:a16="http://schemas.microsoft.com/office/drawing/2014/main" id="{03C372C6-4F7A-AB6C-D186-2D33D9FC0FAD}"/>
                </a:ext>
              </a:extLst>
            </p:cNvPr>
            <p:cNvSpPr/>
            <p:nvPr/>
          </p:nvSpPr>
          <p:spPr>
            <a:xfrm>
              <a:off x="7540328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200,000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tons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D7E807B-0807-7EC3-5818-A0A0E2A5CA7F}"/>
                </a:ext>
              </a:extLst>
            </p:cNvPr>
            <p:cNvGrpSpPr/>
            <p:nvPr/>
          </p:nvGrpSpPr>
          <p:grpSpPr>
            <a:xfrm>
              <a:off x="7449319" y="2264735"/>
              <a:ext cx="2105170" cy="1845254"/>
              <a:chOff x="7449319" y="2264735"/>
              <a:chExt cx="2105170" cy="1845254"/>
            </a:xfrm>
          </p:grpSpPr>
          <p:sp>
            <p:nvSpPr>
              <p:cNvPr id="205" name="CuadroTexto 395">
                <a:extLst>
                  <a:ext uri="{FF2B5EF4-FFF2-40B4-BE49-F238E27FC236}">
                    <a16:creationId xmlns:a16="http://schemas.microsoft.com/office/drawing/2014/main" id="{8F7202C9-25B5-7346-AF53-6D1CF59324B2}"/>
                  </a:ext>
                </a:extLst>
              </p:cNvPr>
              <p:cNvSpPr txBox="1"/>
              <p:nvPr/>
            </p:nvSpPr>
            <p:spPr>
              <a:xfrm>
                <a:off x="7449319" y="3463658"/>
                <a:ext cx="21051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Iodine 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 in wastewater</a:t>
                </a:r>
              </a:p>
            </p:txBody>
          </p:sp>
          <p:grpSp>
            <p:nvGrpSpPr>
              <p:cNvPr id="39" name="Gráfico 244">
                <a:extLst>
                  <a:ext uri="{FF2B5EF4-FFF2-40B4-BE49-F238E27FC236}">
                    <a16:creationId xmlns:a16="http://schemas.microsoft.com/office/drawing/2014/main" id="{153A2A2D-82A8-AC90-61C2-05DA4A04C4FF}"/>
                  </a:ext>
                </a:extLst>
              </p:cNvPr>
              <p:cNvGrpSpPr/>
              <p:nvPr/>
            </p:nvGrpSpPr>
            <p:grpSpPr>
              <a:xfrm>
                <a:off x="8161147" y="2264735"/>
                <a:ext cx="701090" cy="707066"/>
                <a:chOff x="6342980" y="4820579"/>
                <a:chExt cx="570831" cy="570831"/>
              </a:xfrm>
            </p:grpSpPr>
            <p:sp>
              <p:nvSpPr>
                <p:cNvPr id="40" name="Forma libre 328">
                  <a:extLst>
                    <a:ext uri="{FF2B5EF4-FFF2-40B4-BE49-F238E27FC236}">
                      <a16:creationId xmlns:a16="http://schemas.microsoft.com/office/drawing/2014/main" id="{AF3F0541-2AF8-03E5-601B-4D72D01FCE2B}"/>
                    </a:ext>
                  </a:extLst>
                </p:cNvPr>
                <p:cNvSpPr/>
                <p:nvPr/>
              </p:nvSpPr>
              <p:spPr>
                <a:xfrm>
                  <a:off x="6342144" y="4819743"/>
                  <a:ext cx="571946" cy="571946"/>
                </a:xfrm>
                <a:custGeom>
                  <a:avLst/>
                  <a:gdLst>
                    <a:gd name="connsiteX0" fmla="*/ 286252 w 571945"/>
                    <a:gd name="connsiteY0" fmla="*/ 836 h 571945"/>
                    <a:gd name="connsiteX1" fmla="*/ 836 w 571945"/>
                    <a:gd name="connsiteY1" fmla="*/ 286252 h 571945"/>
                    <a:gd name="connsiteX2" fmla="*/ 286252 w 571945"/>
                    <a:gd name="connsiteY2" fmla="*/ 571667 h 571945"/>
                    <a:gd name="connsiteX3" fmla="*/ 571667 w 571945"/>
                    <a:gd name="connsiteY3" fmla="*/ 286252 h 571945"/>
                    <a:gd name="connsiteX4" fmla="*/ 286252 w 571945"/>
                    <a:gd name="connsiteY4" fmla="*/ 836 h 571945"/>
                    <a:gd name="connsiteX5" fmla="*/ 246092 w 571945"/>
                    <a:gd name="connsiteY5" fmla="*/ 174714 h 571945"/>
                    <a:gd name="connsiteX6" fmla="*/ 326399 w 571945"/>
                    <a:gd name="connsiteY6" fmla="*/ 174726 h 571945"/>
                    <a:gd name="connsiteX7" fmla="*/ 333554 w 571945"/>
                    <a:gd name="connsiteY7" fmla="*/ 189940 h 571945"/>
                    <a:gd name="connsiteX8" fmla="*/ 322370 w 571945"/>
                    <a:gd name="connsiteY8" fmla="*/ 197802 h 571945"/>
                    <a:gd name="connsiteX9" fmla="*/ 318340 w 571945"/>
                    <a:gd name="connsiteY9" fmla="*/ 197094 h 571945"/>
                    <a:gd name="connsiteX10" fmla="*/ 254151 w 571945"/>
                    <a:gd name="connsiteY10" fmla="*/ 197105 h 571945"/>
                    <a:gd name="connsiteX11" fmla="*/ 238926 w 571945"/>
                    <a:gd name="connsiteY11" fmla="*/ 189940 h 571945"/>
                    <a:gd name="connsiteX12" fmla="*/ 246092 w 571945"/>
                    <a:gd name="connsiteY12" fmla="*/ 174714 h 571945"/>
                    <a:gd name="connsiteX13" fmla="*/ 310036 w 571945"/>
                    <a:gd name="connsiteY13" fmla="*/ 286252 h 571945"/>
                    <a:gd name="connsiteX14" fmla="*/ 286252 w 571945"/>
                    <a:gd name="connsiteY14" fmla="*/ 310036 h 571945"/>
                    <a:gd name="connsiteX15" fmla="*/ 262467 w 571945"/>
                    <a:gd name="connsiteY15" fmla="*/ 286252 h 571945"/>
                    <a:gd name="connsiteX16" fmla="*/ 286252 w 571945"/>
                    <a:gd name="connsiteY16" fmla="*/ 262467 h 571945"/>
                    <a:gd name="connsiteX17" fmla="*/ 310036 w 571945"/>
                    <a:gd name="connsiteY17" fmla="*/ 286252 h 571945"/>
                    <a:gd name="connsiteX18" fmla="*/ 93989 w 571945"/>
                    <a:gd name="connsiteY18" fmla="*/ 326249 h 571945"/>
                    <a:gd name="connsiteX19" fmla="*/ 82666 w 571945"/>
                    <a:gd name="connsiteY19" fmla="*/ 334529 h 571945"/>
                    <a:gd name="connsiteX20" fmla="*/ 80703 w 571945"/>
                    <a:gd name="connsiteY20" fmla="*/ 334367 h 571945"/>
                    <a:gd name="connsiteX21" fmla="*/ 70762 w 571945"/>
                    <a:gd name="connsiteY21" fmla="*/ 322392 h 571945"/>
                    <a:gd name="connsiteX22" fmla="*/ 137842 w 571945"/>
                    <a:gd name="connsiteY22" fmla="*/ 200566 h 571945"/>
                    <a:gd name="connsiteX23" fmla="*/ 209951 w 571945"/>
                    <a:gd name="connsiteY23" fmla="*/ 81503 h 571945"/>
                    <a:gd name="connsiteX24" fmla="*/ 225281 w 571945"/>
                    <a:gd name="connsiteY24" fmla="*/ 84151 h 571945"/>
                    <a:gd name="connsiteX25" fmla="*/ 224852 w 571945"/>
                    <a:gd name="connsiteY25" fmla="*/ 99713 h 571945"/>
                    <a:gd name="connsiteX26" fmla="*/ 203006 w 571945"/>
                    <a:gd name="connsiteY26" fmla="*/ 155434 h 571945"/>
                    <a:gd name="connsiteX27" fmla="*/ 208906 w 571945"/>
                    <a:gd name="connsiteY27" fmla="*/ 185711 h 571945"/>
                    <a:gd name="connsiteX28" fmla="*/ 250529 w 571945"/>
                    <a:gd name="connsiteY28" fmla="*/ 230354 h 571945"/>
                    <a:gd name="connsiteX29" fmla="*/ 258183 w 571945"/>
                    <a:gd name="connsiteY29" fmla="*/ 239702 h 571945"/>
                    <a:gd name="connsiteX30" fmla="*/ 255047 w 571945"/>
                    <a:gd name="connsiteY30" fmla="*/ 250665 h 571945"/>
                    <a:gd name="connsiteX31" fmla="*/ 239624 w 571945"/>
                    <a:gd name="connsiteY31" fmla="*/ 276923 h 571945"/>
                    <a:gd name="connsiteX32" fmla="*/ 232319 w 571945"/>
                    <a:gd name="connsiteY32" fmla="*/ 285669 h 571945"/>
                    <a:gd name="connsiteX33" fmla="*/ 221007 w 571945"/>
                    <a:gd name="connsiteY33" fmla="*/ 284252 h 571945"/>
                    <a:gd name="connsiteX34" fmla="*/ 219382 w 571945"/>
                    <a:gd name="connsiteY34" fmla="*/ 282905 h 571945"/>
                    <a:gd name="connsiteX35" fmla="*/ 160269 w 571945"/>
                    <a:gd name="connsiteY35" fmla="*/ 269468 h 571945"/>
                    <a:gd name="connsiteX36" fmla="*/ 131525 w 571945"/>
                    <a:gd name="connsiteY36" fmla="*/ 279595 h 571945"/>
                    <a:gd name="connsiteX37" fmla="*/ 93989 w 571945"/>
                    <a:gd name="connsiteY37" fmla="*/ 326249 h 571945"/>
                    <a:gd name="connsiteX38" fmla="*/ 226465 w 571945"/>
                    <a:gd name="connsiteY38" fmla="*/ 375258 h 571945"/>
                    <a:gd name="connsiteX39" fmla="*/ 217395 w 571945"/>
                    <a:gd name="connsiteY39" fmla="*/ 379462 h 571945"/>
                    <a:gd name="connsiteX40" fmla="*/ 209707 w 571945"/>
                    <a:gd name="connsiteY40" fmla="*/ 376640 h 571945"/>
                    <a:gd name="connsiteX41" fmla="*/ 169465 w 571945"/>
                    <a:gd name="connsiteY41" fmla="*/ 307574 h 571945"/>
                    <a:gd name="connsiteX42" fmla="*/ 179035 w 571945"/>
                    <a:gd name="connsiteY42" fmla="*/ 293743 h 571945"/>
                    <a:gd name="connsiteX43" fmla="*/ 192866 w 571945"/>
                    <a:gd name="connsiteY43" fmla="*/ 303324 h 571945"/>
                    <a:gd name="connsiteX44" fmla="*/ 225082 w 571945"/>
                    <a:gd name="connsiteY44" fmla="*/ 358501 h 571945"/>
                    <a:gd name="connsiteX45" fmla="*/ 226465 w 571945"/>
                    <a:gd name="connsiteY45" fmla="*/ 375258 h 571945"/>
                    <a:gd name="connsiteX46" fmla="*/ 425208 w 571945"/>
                    <a:gd name="connsiteY46" fmla="*/ 454823 h 571945"/>
                    <a:gd name="connsiteX47" fmla="*/ 353157 w 571945"/>
                    <a:gd name="connsiteY47" fmla="*/ 473602 h 571945"/>
                    <a:gd name="connsiteX48" fmla="*/ 286252 w 571945"/>
                    <a:gd name="connsiteY48" fmla="*/ 457447 h 571945"/>
                    <a:gd name="connsiteX49" fmla="*/ 147296 w 571945"/>
                    <a:gd name="connsiteY49" fmla="*/ 454823 h 571945"/>
                    <a:gd name="connsiteX50" fmla="*/ 141918 w 571945"/>
                    <a:gd name="connsiteY50" fmla="*/ 440237 h 571945"/>
                    <a:gd name="connsiteX51" fmla="*/ 155553 w 571945"/>
                    <a:gd name="connsiteY51" fmla="*/ 432792 h 571945"/>
                    <a:gd name="connsiteX52" fmla="*/ 214666 w 571945"/>
                    <a:gd name="connsiteY52" fmla="*/ 423652 h 571945"/>
                    <a:gd name="connsiteX53" fmla="*/ 237684 w 571945"/>
                    <a:gd name="connsiteY53" fmla="*/ 403514 h 571945"/>
                    <a:gd name="connsiteX54" fmla="*/ 255604 w 571945"/>
                    <a:gd name="connsiteY54" fmla="*/ 345226 h 571945"/>
                    <a:gd name="connsiteX55" fmla="*/ 259959 w 571945"/>
                    <a:gd name="connsiteY55" fmla="*/ 333879 h 571945"/>
                    <a:gd name="connsiteX56" fmla="*/ 270957 w 571945"/>
                    <a:gd name="connsiteY56" fmla="*/ 331022 h 571945"/>
                    <a:gd name="connsiteX57" fmla="*/ 301548 w 571945"/>
                    <a:gd name="connsiteY57" fmla="*/ 331022 h 571945"/>
                    <a:gd name="connsiteX58" fmla="*/ 312721 w 571945"/>
                    <a:gd name="connsiteY58" fmla="*/ 332904 h 571945"/>
                    <a:gd name="connsiteX59" fmla="*/ 317250 w 571945"/>
                    <a:gd name="connsiteY59" fmla="*/ 343275 h 571945"/>
                    <a:gd name="connsiteX60" fmla="*/ 316809 w 571945"/>
                    <a:gd name="connsiteY60" fmla="*/ 345946 h 571945"/>
                    <a:gd name="connsiteX61" fmla="*/ 334740 w 571945"/>
                    <a:gd name="connsiteY61" fmla="*/ 403398 h 571945"/>
                    <a:gd name="connsiteX62" fmla="*/ 357769 w 571945"/>
                    <a:gd name="connsiteY62" fmla="*/ 423617 h 571945"/>
                    <a:gd name="connsiteX63" fmla="*/ 357840 w 571945"/>
                    <a:gd name="connsiteY63" fmla="*/ 423651 h 571945"/>
                    <a:gd name="connsiteX64" fmla="*/ 416953 w 571945"/>
                    <a:gd name="connsiteY64" fmla="*/ 432791 h 571945"/>
                    <a:gd name="connsiteX65" fmla="*/ 430587 w 571945"/>
                    <a:gd name="connsiteY65" fmla="*/ 440236 h 571945"/>
                    <a:gd name="connsiteX66" fmla="*/ 425208 w 571945"/>
                    <a:gd name="connsiteY66" fmla="*/ 454823 h 571945"/>
                    <a:gd name="connsiteX67" fmla="*/ 347397 w 571945"/>
                    <a:gd name="connsiteY67" fmla="*/ 358512 h 571945"/>
                    <a:gd name="connsiteX68" fmla="*/ 379637 w 571945"/>
                    <a:gd name="connsiteY68" fmla="*/ 303324 h 571945"/>
                    <a:gd name="connsiteX69" fmla="*/ 393469 w 571945"/>
                    <a:gd name="connsiteY69" fmla="*/ 293743 h 571945"/>
                    <a:gd name="connsiteX70" fmla="*/ 403038 w 571945"/>
                    <a:gd name="connsiteY70" fmla="*/ 307574 h 571945"/>
                    <a:gd name="connsiteX71" fmla="*/ 362773 w 571945"/>
                    <a:gd name="connsiteY71" fmla="*/ 376651 h 571945"/>
                    <a:gd name="connsiteX72" fmla="*/ 355085 w 571945"/>
                    <a:gd name="connsiteY72" fmla="*/ 379473 h 571945"/>
                    <a:gd name="connsiteX73" fmla="*/ 346015 w 571945"/>
                    <a:gd name="connsiteY73" fmla="*/ 375269 h 571945"/>
                    <a:gd name="connsiteX74" fmla="*/ 347397 w 571945"/>
                    <a:gd name="connsiteY74" fmla="*/ 358512 h 571945"/>
                    <a:gd name="connsiteX75" fmla="*/ 491801 w 571945"/>
                    <a:gd name="connsiteY75" fmla="*/ 334367 h 571945"/>
                    <a:gd name="connsiteX76" fmla="*/ 489839 w 571945"/>
                    <a:gd name="connsiteY76" fmla="*/ 334529 h 571945"/>
                    <a:gd name="connsiteX77" fmla="*/ 478516 w 571945"/>
                    <a:gd name="connsiteY77" fmla="*/ 326249 h 571945"/>
                    <a:gd name="connsiteX78" fmla="*/ 441167 w 571945"/>
                    <a:gd name="connsiteY78" fmla="*/ 279713 h 571945"/>
                    <a:gd name="connsiteX79" fmla="*/ 411982 w 571945"/>
                    <a:gd name="connsiteY79" fmla="*/ 269423 h 571945"/>
                    <a:gd name="connsiteX80" fmla="*/ 352682 w 571945"/>
                    <a:gd name="connsiteY80" fmla="*/ 283209 h 571945"/>
                    <a:gd name="connsiteX81" fmla="*/ 340778 w 571945"/>
                    <a:gd name="connsiteY81" fmla="*/ 285149 h 571945"/>
                    <a:gd name="connsiteX82" fmla="*/ 332881 w 571945"/>
                    <a:gd name="connsiteY82" fmla="*/ 276927 h 571945"/>
                    <a:gd name="connsiteX83" fmla="*/ 317459 w 571945"/>
                    <a:gd name="connsiteY83" fmla="*/ 250668 h 571945"/>
                    <a:gd name="connsiteX84" fmla="*/ 313533 w 571945"/>
                    <a:gd name="connsiteY84" fmla="*/ 239972 h 571945"/>
                    <a:gd name="connsiteX85" fmla="*/ 320409 w 571945"/>
                    <a:gd name="connsiteY85" fmla="*/ 230890 h 571945"/>
                    <a:gd name="connsiteX86" fmla="*/ 322720 w 571945"/>
                    <a:gd name="connsiteY86" fmla="*/ 230043 h 571945"/>
                    <a:gd name="connsiteX87" fmla="*/ 363646 w 571945"/>
                    <a:gd name="connsiteY87" fmla="*/ 185620 h 571945"/>
                    <a:gd name="connsiteX88" fmla="*/ 369499 w 571945"/>
                    <a:gd name="connsiteY88" fmla="*/ 155437 h 571945"/>
                    <a:gd name="connsiteX89" fmla="*/ 347654 w 571945"/>
                    <a:gd name="connsiteY89" fmla="*/ 99715 h 571945"/>
                    <a:gd name="connsiteX90" fmla="*/ 347225 w 571945"/>
                    <a:gd name="connsiteY90" fmla="*/ 84153 h 571945"/>
                    <a:gd name="connsiteX91" fmla="*/ 362555 w 571945"/>
                    <a:gd name="connsiteY91" fmla="*/ 81505 h 571945"/>
                    <a:gd name="connsiteX92" fmla="*/ 434663 w 571945"/>
                    <a:gd name="connsiteY92" fmla="*/ 200568 h 571945"/>
                    <a:gd name="connsiteX93" fmla="*/ 501744 w 571945"/>
                    <a:gd name="connsiteY93" fmla="*/ 322395 h 571945"/>
                    <a:gd name="connsiteX94" fmla="*/ 491801 w 571945"/>
                    <a:gd name="connsiteY94" fmla="*/ 334367 h 57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571945" h="571945">
                      <a:moveTo>
                        <a:pt x="286252" y="836"/>
                      </a:moveTo>
                      <a:cubicBezTo>
                        <a:pt x="128876" y="836"/>
                        <a:pt x="836" y="128876"/>
                        <a:pt x="836" y="286252"/>
                      </a:cubicBezTo>
                      <a:cubicBezTo>
                        <a:pt x="836" y="443627"/>
                        <a:pt x="128876" y="571667"/>
                        <a:pt x="286252" y="571667"/>
                      </a:cubicBezTo>
                      <a:cubicBezTo>
                        <a:pt x="443627" y="571667"/>
                        <a:pt x="571667" y="443627"/>
                        <a:pt x="571667" y="286252"/>
                      </a:cubicBezTo>
                      <a:cubicBezTo>
                        <a:pt x="571667" y="128876"/>
                        <a:pt x="443627" y="836"/>
                        <a:pt x="286252" y="836"/>
                      </a:cubicBezTo>
                      <a:close/>
                      <a:moveTo>
                        <a:pt x="246092" y="174714"/>
                      </a:moveTo>
                      <a:cubicBezTo>
                        <a:pt x="273767" y="164749"/>
                        <a:pt x="298818" y="164762"/>
                        <a:pt x="326399" y="174726"/>
                      </a:cubicBezTo>
                      <a:cubicBezTo>
                        <a:pt x="332578" y="176955"/>
                        <a:pt x="335784" y="183761"/>
                        <a:pt x="333554" y="189940"/>
                      </a:cubicBezTo>
                      <a:cubicBezTo>
                        <a:pt x="331811" y="194794"/>
                        <a:pt x="327236" y="197802"/>
                        <a:pt x="322370" y="197802"/>
                      </a:cubicBezTo>
                      <a:cubicBezTo>
                        <a:pt x="321034" y="197802"/>
                        <a:pt x="319664" y="197581"/>
                        <a:pt x="318340" y="197094"/>
                      </a:cubicBezTo>
                      <a:cubicBezTo>
                        <a:pt x="296018" y="189069"/>
                        <a:pt x="276565" y="189034"/>
                        <a:pt x="254151" y="197105"/>
                      </a:cubicBezTo>
                      <a:cubicBezTo>
                        <a:pt x="247915" y="199288"/>
                        <a:pt x="241144" y="196106"/>
                        <a:pt x="238926" y="189940"/>
                      </a:cubicBezTo>
                      <a:cubicBezTo>
                        <a:pt x="236709" y="183751"/>
                        <a:pt x="239914" y="176944"/>
                        <a:pt x="246092" y="174714"/>
                      </a:cubicBezTo>
                      <a:close/>
                      <a:moveTo>
                        <a:pt x="310036" y="286252"/>
                      </a:moveTo>
                      <a:cubicBezTo>
                        <a:pt x="310036" y="299363"/>
                        <a:pt x="299363" y="310036"/>
                        <a:pt x="286252" y="310036"/>
                      </a:cubicBezTo>
                      <a:cubicBezTo>
                        <a:pt x="273140" y="310036"/>
                        <a:pt x="262467" y="299363"/>
                        <a:pt x="262467" y="286252"/>
                      </a:cubicBezTo>
                      <a:cubicBezTo>
                        <a:pt x="262467" y="273140"/>
                        <a:pt x="273140" y="262467"/>
                        <a:pt x="286252" y="262467"/>
                      </a:cubicBezTo>
                      <a:cubicBezTo>
                        <a:pt x="299363" y="262467"/>
                        <a:pt x="310036" y="273140"/>
                        <a:pt x="310036" y="286252"/>
                      </a:cubicBezTo>
                      <a:close/>
                      <a:moveTo>
                        <a:pt x="93989" y="326249"/>
                      </a:moveTo>
                      <a:cubicBezTo>
                        <a:pt x="92385" y="331243"/>
                        <a:pt x="87764" y="334529"/>
                        <a:pt x="82666" y="334529"/>
                      </a:cubicBezTo>
                      <a:cubicBezTo>
                        <a:pt x="82016" y="334529"/>
                        <a:pt x="81365" y="334482"/>
                        <a:pt x="80703" y="334367"/>
                      </a:cubicBezTo>
                      <a:cubicBezTo>
                        <a:pt x="74874" y="333402"/>
                        <a:pt x="70646" y="328293"/>
                        <a:pt x="70762" y="322392"/>
                      </a:cubicBezTo>
                      <a:cubicBezTo>
                        <a:pt x="71795" y="272709"/>
                        <a:pt x="96741" y="227649"/>
                        <a:pt x="137842" y="200566"/>
                      </a:cubicBezTo>
                      <a:cubicBezTo>
                        <a:pt x="140676" y="151359"/>
                        <a:pt x="167295" y="107204"/>
                        <a:pt x="209951" y="81503"/>
                      </a:cubicBezTo>
                      <a:cubicBezTo>
                        <a:pt x="215026" y="78460"/>
                        <a:pt x="221576" y="79610"/>
                        <a:pt x="225281" y="84151"/>
                      </a:cubicBezTo>
                      <a:cubicBezTo>
                        <a:pt x="229033" y="88726"/>
                        <a:pt x="228846" y="95358"/>
                        <a:pt x="224852" y="99713"/>
                      </a:cubicBezTo>
                      <a:cubicBezTo>
                        <a:pt x="210765" y="115113"/>
                        <a:pt x="203006" y="134902"/>
                        <a:pt x="203006" y="155434"/>
                      </a:cubicBezTo>
                      <a:cubicBezTo>
                        <a:pt x="203006" y="165190"/>
                        <a:pt x="204992" y="175387"/>
                        <a:pt x="208906" y="185711"/>
                      </a:cubicBezTo>
                      <a:cubicBezTo>
                        <a:pt x="216466" y="205152"/>
                        <a:pt x="231262" y="221040"/>
                        <a:pt x="250529" y="230354"/>
                      </a:cubicBezTo>
                      <a:cubicBezTo>
                        <a:pt x="254210" y="232015"/>
                        <a:pt x="257590" y="235707"/>
                        <a:pt x="258183" y="239702"/>
                      </a:cubicBezTo>
                      <a:cubicBezTo>
                        <a:pt x="258787" y="243709"/>
                        <a:pt x="258090" y="247995"/>
                        <a:pt x="255047" y="250665"/>
                      </a:cubicBezTo>
                      <a:cubicBezTo>
                        <a:pt x="246975" y="257749"/>
                        <a:pt x="241633" y="266831"/>
                        <a:pt x="239624" y="276923"/>
                      </a:cubicBezTo>
                      <a:cubicBezTo>
                        <a:pt x="238835" y="280896"/>
                        <a:pt x="236082" y="284181"/>
                        <a:pt x="232319" y="285669"/>
                      </a:cubicBezTo>
                      <a:cubicBezTo>
                        <a:pt x="228591" y="287178"/>
                        <a:pt x="224294" y="286610"/>
                        <a:pt x="221007" y="284252"/>
                      </a:cubicBezTo>
                      <a:cubicBezTo>
                        <a:pt x="220671" y="283996"/>
                        <a:pt x="219846" y="283311"/>
                        <a:pt x="219382" y="282905"/>
                      </a:cubicBezTo>
                      <a:cubicBezTo>
                        <a:pt x="202031" y="271151"/>
                        <a:pt x="181092" y="266355"/>
                        <a:pt x="160269" y="269468"/>
                      </a:cubicBezTo>
                      <a:cubicBezTo>
                        <a:pt x="149527" y="271303"/>
                        <a:pt x="139771" y="274729"/>
                        <a:pt x="131525" y="279595"/>
                      </a:cubicBezTo>
                      <a:cubicBezTo>
                        <a:pt x="113615" y="289747"/>
                        <a:pt x="100353" y="306273"/>
                        <a:pt x="93989" y="326249"/>
                      </a:cubicBezTo>
                      <a:close/>
                      <a:moveTo>
                        <a:pt x="226465" y="375258"/>
                      </a:moveTo>
                      <a:cubicBezTo>
                        <a:pt x="224107" y="378034"/>
                        <a:pt x="220762" y="379462"/>
                        <a:pt x="217395" y="379462"/>
                      </a:cubicBezTo>
                      <a:cubicBezTo>
                        <a:pt x="214666" y="379462"/>
                        <a:pt x="211937" y="378533"/>
                        <a:pt x="209707" y="376640"/>
                      </a:cubicBezTo>
                      <a:cubicBezTo>
                        <a:pt x="188593" y="358732"/>
                        <a:pt x="174297" y="334204"/>
                        <a:pt x="169465" y="307574"/>
                      </a:cubicBezTo>
                      <a:cubicBezTo>
                        <a:pt x="168280" y="301117"/>
                        <a:pt x="172578" y="294927"/>
                        <a:pt x="179035" y="293743"/>
                      </a:cubicBezTo>
                      <a:cubicBezTo>
                        <a:pt x="185492" y="292558"/>
                        <a:pt x="191682" y="296856"/>
                        <a:pt x="192866" y="303324"/>
                      </a:cubicBezTo>
                      <a:cubicBezTo>
                        <a:pt x="196722" y="324554"/>
                        <a:pt x="208162" y="344146"/>
                        <a:pt x="225082" y="358501"/>
                      </a:cubicBezTo>
                      <a:cubicBezTo>
                        <a:pt x="230100" y="362751"/>
                        <a:pt x="230716" y="370253"/>
                        <a:pt x="226465" y="375258"/>
                      </a:cubicBezTo>
                      <a:close/>
                      <a:moveTo>
                        <a:pt x="425208" y="454823"/>
                      </a:moveTo>
                      <a:cubicBezTo>
                        <a:pt x="402584" y="467342"/>
                        <a:pt x="377848" y="473602"/>
                        <a:pt x="353157" y="473602"/>
                      </a:cubicBezTo>
                      <a:cubicBezTo>
                        <a:pt x="330244" y="473602"/>
                        <a:pt x="307376" y="468214"/>
                        <a:pt x="286252" y="457447"/>
                      </a:cubicBezTo>
                      <a:cubicBezTo>
                        <a:pt x="242352" y="479838"/>
                        <a:pt x="190904" y="478967"/>
                        <a:pt x="147296" y="454823"/>
                      </a:cubicBezTo>
                      <a:cubicBezTo>
                        <a:pt x="142139" y="451966"/>
                        <a:pt x="139851" y="445764"/>
                        <a:pt x="141918" y="440237"/>
                      </a:cubicBezTo>
                      <a:cubicBezTo>
                        <a:pt x="143998" y="434720"/>
                        <a:pt x="149851" y="431562"/>
                        <a:pt x="155553" y="432792"/>
                      </a:cubicBezTo>
                      <a:cubicBezTo>
                        <a:pt x="175900" y="437136"/>
                        <a:pt x="196885" y="433931"/>
                        <a:pt x="214666" y="423652"/>
                      </a:cubicBezTo>
                      <a:cubicBezTo>
                        <a:pt x="223237" y="418786"/>
                        <a:pt x="230960" y="412027"/>
                        <a:pt x="237684" y="403514"/>
                      </a:cubicBezTo>
                      <a:cubicBezTo>
                        <a:pt x="250958" y="387127"/>
                        <a:pt x="257288" y="366467"/>
                        <a:pt x="255604" y="345226"/>
                      </a:cubicBezTo>
                      <a:cubicBezTo>
                        <a:pt x="255267" y="341219"/>
                        <a:pt x="256800" y="336341"/>
                        <a:pt x="259959" y="333879"/>
                      </a:cubicBezTo>
                      <a:cubicBezTo>
                        <a:pt x="263141" y="331429"/>
                        <a:pt x="267148" y="329722"/>
                        <a:pt x="270957" y="331022"/>
                      </a:cubicBezTo>
                      <a:cubicBezTo>
                        <a:pt x="281944" y="334785"/>
                        <a:pt x="290561" y="334785"/>
                        <a:pt x="301548" y="331022"/>
                      </a:cubicBezTo>
                      <a:cubicBezTo>
                        <a:pt x="305392" y="329721"/>
                        <a:pt x="309573" y="330418"/>
                        <a:pt x="312721" y="332904"/>
                      </a:cubicBezTo>
                      <a:cubicBezTo>
                        <a:pt x="315891" y="335378"/>
                        <a:pt x="317598" y="339280"/>
                        <a:pt x="317250" y="343275"/>
                      </a:cubicBezTo>
                      <a:cubicBezTo>
                        <a:pt x="317204" y="343843"/>
                        <a:pt x="316937" y="345388"/>
                        <a:pt x="316809" y="345946"/>
                      </a:cubicBezTo>
                      <a:cubicBezTo>
                        <a:pt x="315218" y="366467"/>
                        <a:pt x="321547" y="387128"/>
                        <a:pt x="334740" y="403398"/>
                      </a:cubicBezTo>
                      <a:cubicBezTo>
                        <a:pt x="341545" y="412027"/>
                        <a:pt x="349268" y="418786"/>
                        <a:pt x="357769" y="423617"/>
                      </a:cubicBezTo>
                      <a:cubicBezTo>
                        <a:pt x="357793" y="423628"/>
                        <a:pt x="357816" y="423640"/>
                        <a:pt x="357840" y="423651"/>
                      </a:cubicBezTo>
                      <a:cubicBezTo>
                        <a:pt x="375609" y="433930"/>
                        <a:pt x="396594" y="437135"/>
                        <a:pt x="416953" y="432791"/>
                      </a:cubicBezTo>
                      <a:cubicBezTo>
                        <a:pt x="422714" y="431572"/>
                        <a:pt x="428520" y="434719"/>
                        <a:pt x="430587" y="440236"/>
                      </a:cubicBezTo>
                      <a:cubicBezTo>
                        <a:pt x="432653" y="445764"/>
                        <a:pt x="430364" y="451966"/>
                        <a:pt x="425208" y="454823"/>
                      </a:cubicBezTo>
                      <a:close/>
                      <a:moveTo>
                        <a:pt x="347397" y="358512"/>
                      </a:moveTo>
                      <a:cubicBezTo>
                        <a:pt x="364331" y="344169"/>
                        <a:pt x="375781" y="324565"/>
                        <a:pt x="379637" y="303324"/>
                      </a:cubicBezTo>
                      <a:cubicBezTo>
                        <a:pt x="380822" y="296856"/>
                        <a:pt x="387035" y="292582"/>
                        <a:pt x="393469" y="293743"/>
                      </a:cubicBezTo>
                      <a:cubicBezTo>
                        <a:pt x="399926" y="294928"/>
                        <a:pt x="404223" y="301118"/>
                        <a:pt x="403038" y="307574"/>
                      </a:cubicBezTo>
                      <a:cubicBezTo>
                        <a:pt x="398207" y="334227"/>
                        <a:pt x="383898" y="358755"/>
                        <a:pt x="362773" y="376651"/>
                      </a:cubicBezTo>
                      <a:cubicBezTo>
                        <a:pt x="360532" y="378545"/>
                        <a:pt x="357803" y="379473"/>
                        <a:pt x="355085" y="379473"/>
                      </a:cubicBezTo>
                      <a:cubicBezTo>
                        <a:pt x="351717" y="379473"/>
                        <a:pt x="348361" y="378045"/>
                        <a:pt x="346015" y="375269"/>
                      </a:cubicBezTo>
                      <a:cubicBezTo>
                        <a:pt x="341765" y="370253"/>
                        <a:pt x="342392" y="362751"/>
                        <a:pt x="347397" y="358512"/>
                      </a:cubicBezTo>
                      <a:close/>
                      <a:moveTo>
                        <a:pt x="491801" y="334367"/>
                      </a:moveTo>
                      <a:cubicBezTo>
                        <a:pt x="491139" y="334482"/>
                        <a:pt x="490489" y="334529"/>
                        <a:pt x="489839" y="334529"/>
                      </a:cubicBezTo>
                      <a:cubicBezTo>
                        <a:pt x="484740" y="334529"/>
                        <a:pt x="480118" y="331243"/>
                        <a:pt x="478516" y="326249"/>
                      </a:cubicBezTo>
                      <a:cubicBezTo>
                        <a:pt x="472152" y="306273"/>
                        <a:pt x="458889" y="289747"/>
                        <a:pt x="441167" y="279713"/>
                      </a:cubicBezTo>
                      <a:cubicBezTo>
                        <a:pt x="432734" y="274730"/>
                        <a:pt x="422979" y="271304"/>
                        <a:pt x="411982" y="269423"/>
                      </a:cubicBezTo>
                      <a:cubicBezTo>
                        <a:pt x="391309" y="266404"/>
                        <a:pt x="370126" y="271246"/>
                        <a:pt x="352682" y="283209"/>
                      </a:cubicBezTo>
                      <a:cubicBezTo>
                        <a:pt x="349384" y="285602"/>
                        <a:pt x="344565" y="286635"/>
                        <a:pt x="340778" y="285149"/>
                      </a:cubicBezTo>
                      <a:cubicBezTo>
                        <a:pt x="337016" y="283674"/>
                        <a:pt x="333671" y="280898"/>
                        <a:pt x="332881" y="276927"/>
                      </a:cubicBezTo>
                      <a:cubicBezTo>
                        <a:pt x="330872" y="266835"/>
                        <a:pt x="325530" y="257753"/>
                        <a:pt x="317459" y="250668"/>
                      </a:cubicBezTo>
                      <a:cubicBezTo>
                        <a:pt x="314416" y="247997"/>
                        <a:pt x="312941" y="243968"/>
                        <a:pt x="313533" y="239972"/>
                      </a:cubicBezTo>
                      <a:cubicBezTo>
                        <a:pt x="314138" y="235965"/>
                        <a:pt x="316728" y="232551"/>
                        <a:pt x="320409" y="230890"/>
                      </a:cubicBezTo>
                      <a:cubicBezTo>
                        <a:pt x="320874" y="230680"/>
                        <a:pt x="322232" y="230182"/>
                        <a:pt x="322720" y="230043"/>
                      </a:cubicBezTo>
                      <a:cubicBezTo>
                        <a:pt x="341244" y="221042"/>
                        <a:pt x="356039" y="205155"/>
                        <a:pt x="363646" y="185620"/>
                      </a:cubicBezTo>
                      <a:cubicBezTo>
                        <a:pt x="367514" y="175389"/>
                        <a:pt x="369499" y="165192"/>
                        <a:pt x="369499" y="155437"/>
                      </a:cubicBezTo>
                      <a:cubicBezTo>
                        <a:pt x="369499" y="134903"/>
                        <a:pt x="361742" y="115114"/>
                        <a:pt x="347654" y="99715"/>
                      </a:cubicBezTo>
                      <a:cubicBezTo>
                        <a:pt x="343659" y="95360"/>
                        <a:pt x="343473" y="88729"/>
                        <a:pt x="347225" y="84153"/>
                      </a:cubicBezTo>
                      <a:cubicBezTo>
                        <a:pt x="350964" y="79612"/>
                        <a:pt x="357503" y="78463"/>
                        <a:pt x="362555" y="81505"/>
                      </a:cubicBezTo>
                      <a:cubicBezTo>
                        <a:pt x="405211" y="107206"/>
                        <a:pt x="431829" y="151361"/>
                        <a:pt x="434663" y="200568"/>
                      </a:cubicBezTo>
                      <a:cubicBezTo>
                        <a:pt x="475764" y="227651"/>
                        <a:pt x="500710" y="272711"/>
                        <a:pt x="501744" y="322395"/>
                      </a:cubicBezTo>
                      <a:cubicBezTo>
                        <a:pt x="501857" y="328293"/>
                        <a:pt x="497631" y="333403"/>
                        <a:pt x="491801" y="33436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D2B36656-80B9-9E10-B580-053924FDBB47}"/>
              </a:ext>
            </a:extLst>
          </p:cNvPr>
          <p:cNvSpPr txBox="1"/>
          <p:nvPr/>
        </p:nvSpPr>
        <p:spPr>
          <a:xfrm>
            <a:off x="4256568" y="6372462"/>
            <a:ext cx="7807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Lancet Regional Health July 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D1B3C2-4A4F-13C7-C6CF-B351CDFF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0481" y="6323724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9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147099" y="316041"/>
            <a:ext cx="11762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A15"/>
                </a:solidFill>
                <a:effectLst/>
                <a:uLnTx/>
                <a:uFillTx/>
                <a:latin typeface="Poppins" pitchFamily="2" charset="77"/>
                <a:ea typeface="Lato Heavy" charset="0"/>
                <a:cs typeface="Poppins" pitchFamily="2" charset="77"/>
              </a:rPr>
              <a:t>Digital Contrast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50000"/>
                  </a:srgbClr>
                </a:solidFill>
                <a:effectLst/>
                <a:uLnTx/>
                <a:uFillTx/>
                <a:latin typeface="Poppins" pitchFamily="2" charset="77"/>
                <a:ea typeface="Lato Heavy" charset="0"/>
                <a:cs typeface="Poppins" pitchFamily="2" charset="77"/>
              </a:rPr>
              <a:t>  - Towards Sustainable and Climate Neutral Health Systems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1BC8F7-FCA8-B8B7-3278-ECC8F850CB59}"/>
              </a:ext>
            </a:extLst>
          </p:cNvPr>
          <p:cNvGrpSpPr/>
          <p:nvPr/>
        </p:nvGrpSpPr>
        <p:grpSpPr>
          <a:xfrm>
            <a:off x="483853" y="2644243"/>
            <a:ext cx="2030478" cy="2549234"/>
            <a:chOff x="483853" y="2346537"/>
            <a:chExt cx="2030478" cy="2549234"/>
          </a:xfrm>
        </p:grpSpPr>
        <p:sp>
          <p:nvSpPr>
            <p:cNvPr id="206" name="Rectangle 56">
              <a:extLst>
                <a:ext uri="{FF2B5EF4-FFF2-40B4-BE49-F238E27FC236}">
                  <a16:creationId xmlns:a16="http://schemas.microsoft.com/office/drawing/2014/main" id="{1C8DA36C-3C67-E34B-BF4D-1934FC9E940C}"/>
                </a:ext>
              </a:extLst>
            </p:cNvPr>
            <p:cNvSpPr/>
            <p:nvPr/>
          </p:nvSpPr>
          <p:spPr>
            <a:xfrm>
              <a:off x="483853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700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tonnes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8B22BC-1828-A639-E3AB-05F976DEA590}"/>
                </a:ext>
              </a:extLst>
            </p:cNvPr>
            <p:cNvGrpSpPr/>
            <p:nvPr/>
          </p:nvGrpSpPr>
          <p:grpSpPr>
            <a:xfrm>
              <a:off x="680481" y="2346537"/>
              <a:ext cx="1637222" cy="1763452"/>
              <a:chOff x="680481" y="2346537"/>
              <a:chExt cx="1637222" cy="1763452"/>
            </a:xfrm>
          </p:grpSpPr>
          <p:sp>
            <p:nvSpPr>
              <p:cNvPr id="202" name="CuadroTexto 395">
                <a:extLst>
                  <a:ext uri="{FF2B5EF4-FFF2-40B4-BE49-F238E27FC236}">
                    <a16:creationId xmlns:a16="http://schemas.microsoft.com/office/drawing/2014/main" id="{12F86853-2902-E543-8492-706AAA2D7BE6}"/>
                  </a:ext>
                </a:extLst>
              </p:cNvPr>
              <p:cNvSpPr txBox="1"/>
              <p:nvPr/>
            </p:nvSpPr>
            <p:spPr>
              <a:xfrm>
                <a:off x="680481" y="3463658"/>
                <a:ext cx="16372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Single use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packaging</a:t>
                </a:r>
              </a:p>
            </p:txBody>
          </p:sp>
          <p:grpSp>
            <p:nvGrpSpPr>
              <p:cNvPr id="22" name="Gráfico 218">
                <a:extLst>
                  <a:ext uri="{FF2B5EF4-FFF2-40B4-BE49-F238E27FC236}">
                    <a16:creationId xmlns:a16="http://schemas.microsoft.com/office/drawing/2014/main" id="{7F560205-48FA-0E71-8281-B941AED33877}"/>
                  </a:ext>
                </a:extLst>
              </p:cNvPr>
              <p:cNvGrpSpPr/>
              <p:nvPr/>
            </p:nvGrpSpPr>
            <p:grpSpPr>
              <a:xfrm>
                <a:off x="1173498" y="2346537"/>
                <a:ext cx="687949" cy="607706"/>
                <a:chOff x="10963620" y="1469110"/>
                <a:chExt cx="570833" cy="475691"/>
              </a:xfrm>
              <a:solidFill>
                <a:srgbClr val="000000"/>
              </a:solidFill>
            </p:grpSpPr>
            <p:sp>
              <p:nvSpPr>
                <p:cNvPr id="23" name="Forma libre 267">
                  <a:extLst>
                    <a:ext uri="{FF2B5EF4-FFF2-40B4-BE49-F238E27FC236}">
                      <a16:creationId xmlns:a16="http://schemas.microsoft.com/office/drawing/2014/main" id="{CDC20A4D-FB81-9876-B888-0230DD78E633}"/>
                    </a:ext>
                  </a:extLst>
                </p:cNvPr>
                <p:cNvSpPr/>
                <p:nvPr/>
              </p:nvSpPr>
              <p:spPr>
                <a:xfrm>
                  <a:off x="10963620" y="1469110"/>
                  <a:ext cx="570833" cy="309714"/>
                </a:xfrm>
                <a:custGeom>
                  <a:avLst/>
                  <a:gdLst>
                    <a:gd name="connsiteX0" fmla="*/ 564398 w 570833"/>
                    <a:gd name="connsiteY0" fmla="*/ 191920 h 309714"/>
                    <a:gd name="connsiteX1" fmla="*/ 492709 w 570833"/>
                    <a:gd name="connsiteY1" fmla="*/ 154857 h 309714"/>
                    <a:gd name="connsiteX2" fmla="*/ 564398 w 570833"/>
                    <a:gd name="connsiteY2" fmla="*/ 117794 h 309714"/>
                    <a:gd name="connsiteX3" fmla="*/ 570832 w 570833"/>
                    <a:gd name="connsiteY3" fmla="*/ 107290 h 309714"/>
                    <a:gd name="connsiteX4" fmla="*/ 564538 w 570833"/>
                    <a:gd name="connsiteY4" fmla="*/ 96693 h 309714"/>
                    <a:gd name="connsiteX5" fmla="*/ 386153 w 570833"/>
                    <a:gd name="connsiteY5" fmla="*/ 1396 h 309714"/>
                    <a:gd name="connsiteX6" fmla="*/ 375096 w 570833"/>
                    <a:gd name="connsiteY6" fmla="*/ 1326 h 309714"/>
                    <a:gd name="connsiteX7" fmla="*/ 285417 w 570833"/>
                    <a:gd name="connsiteY7" fmla="*/ 47688 h 309714"/>
                    <a:gd name="connsiteX8" fmla="*/ 195736 w 570833"/>
                    <a:gd name="connsiteY8" fmla="*/ 1327 h 309714"/>
                    <a:gd name="connsiteX9" fmla="*/ 184680 w 570833"/>
                    <a:gd name="connsiteY9" fmla="*/ 1397 h 309714"/>
                    <a:gd name="connsiteX10" fmla="*/ 6295 w 570833"/>
                    <a:gd name="connsiteY10" fmla="*/ 96694 h 309714"/>
                    <a:gd name="connsiteX11" fmla="*/ 0 w 570833"/>
                    <a:gd name="connsiteY11" fmla="*/ 107291 h 309714"/>
                    <a:gd name="connsiteX12" fmla="*/ 6434 w 570833"/>
                    <a:gd name="connsiteY12" fmla="*/ 117796 h 309714"/>
                    <a:gd name="connsiteX13" fmla="*/ 78124 w 570833"/>
                    <a:gd name="connsiteY13" fmla="*/ 154858 h 309714"/>
                    <a:gd name="connsiteX14" fmla="*/ 6435 w 570833"/>
                    <a:gd name="connsiteY14" fmla="*/ 191920 h 309714"/>
                    <a:gd name="connsiteX15" fmla="*/ 1 w 570833"/>
                    <a:gd name="connsiteY15" fmla="*/ 202425 h 309714"/>
                    <a:gd name="connsiteX16" fmla="*/ 6296 w 570833"/>
                    <a:gd name="connsiteY16" fmla="*/ 213022 h 309714"/>
                    <a:gd name="connsiteX17" fmla="*/ 184681 w 570833"/>
                    <a:gd name="connsiteY17" fmla="*/ 308318 h 309714"/>
                    <a:gd name="connsiteX18" fmla="*/ 190279 w 570833"/>
                    <a:gd name="connsiteY18" fmla="*/ 309714 h 309714"/>
                    <a:gd name="connsiteX19" fmla="*/ 195737 w 570833"/>
                    <a:gd name="connsiteY19" fmla="*/ 308388 h 309714"/>
                    <a:gd name="connsiteX20" fmla="*/ 285417 w 570833"/>
                    <a:gd name="connsiteY20" fmla="*/ 262027 h 309714"/>
                    <a:gd name="connsiteX21" fmla="*/ 375097 w 570833"/>
                    <a:gd name="connsiteY21" fmla="*/ 308388 h 309714"/>
                    <a:gd name="connsiteX22" fmla="*/ 380556 w 570833"/>
                    <a:gd name="connsiteY22" fmla="*/ 309714 h 309714"/>
                    <a:gd name="connsiteX23" fmla="*/ 386154 w 570833"/>
                    <a:gd name="connsiteY23" fmla="*/ 308318 h 309714"/>
                    <a:gd name="connsiteX24" fmla="*/ 564539 w 570833"/>
                    <a:gd name="connsiteY24" fmla="*/ 213022 h 309714"/>
                    <a:gd name="connsiteX25" fmla="*/ 570833 w 570833"/>
                    <a:gd name="connsiteY25" fmla="*/ 202425 h 309714"/>
                    <a:gd name="connsiteX26" fmla="*/ 564398 w 570833"/>
                    <a:gd name="connsiteY26" fmla="*/ 191920 h 309714"/>
                    <a:gd name="connsiteX27" fmla="*/ 285417 w 570833"/>
                    <a:gd name="connsiteY27" fmla="*/ 235211 h 309714"/>
                    <a:gd name="connsiteX28" fmla="*/ 129994 w 570833"/>
                    <a:gd name="connsiteY28" fmla="*/ 154858 h 309714"/>
                    <a:gd name="connsiteX29" fmla="*/ 285417 w 570833"/>
                    <a:gd name="connsiteY29" fmla="*/ 74505 h 309714"/>
                    <a:gd name="connsiteX30" fmla="*/ 440840 w 570833"/>
                    <a:gd name="connsiteY30" fmla="*/ 154857 h 309714"/>
                    <a:gd name="connsiteX31" fmla="*/ 285417 w 570833"/>
                    <a:gd name="connsiteY31" fmla="*/ 235211 h 309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70833" h="309714">
                      <a:moveTo>
                        <a:pt x="564398" y="191920"/>
                      </a:moveTo>
                      <a:lnTo>
                        <a:pt x="492709" y="154857"/>
                      </a:lnTo>
                      <a:lnTo>
                        <a:pt x="564398" y="117794"/>
                      </a:lnTo>
                      <a:cubicBezTo>
                        <a:pt x="568324" y="115759"/>
                        <a:pt x="570809" y="111722"/>
                        <a:pt x="570832" y="107290"/>
                      </a:cubicBezTo>
                      <a:cubicBezTo>
                        <a:pt x="570856" y="102858"/>
                        <a:pt x="568440" y="98786"/>
                        <a:pt x="564538" y="96693"/>
                      </a:cubicBezTo>
                      <a:lnTo>
                        <a:pt x="386153" y="1396"/>
                      </a:lnTo>
                      <a:cubicBezTo>
                        <a:pt x="382692" y="-442"/>
                        <a:pt x="378580" y="-465"/>
                        <a:pt x="375096" y="1326"/>
                      </a:cubicBezTo>
                      <a:lnTo>
                        <a:pt x="285417" y="47688"/>
                      </a:lnTo>
                      <a:lnTo>
                        <a:pt x="195736" y="1327"/>
                      </a:lnTo>
                      <a:cubicBezTo>
                        <a:pt x="192252" y="-465"/>
                        <a:pt x="188095" y="-441"/>
                        <a:pt x="184680" y="1397"/>
                      </a:cubicBezTo>
                      <a:lnTo>
                        <a:pt x="6295" y="96694"/>
                      </a:lnTo>
                      <a:cubicBezTo>
                        <a:pt x="2393" y="98788"/>
                        <a:pt x="-23" y="102859"/>
                        <a:pt x="0" y="107291"/>
                      </a:cubicBezTo>
                      <a:cubicBezTo>
                        <a:pt x="24" y="111723"/>
                        <a:pt x="2509" y="115760"/>
                        <a:pt x="6434" y="117796"/>
                      </a:cubicBezTo>
                      <a:lnTo>
                        <a:pt x="78124" y="154858"/>
                      </a:lnTo>
                      <a:lnTo>
                        <a:pt x="6435" y="191920"/>
                      </a:lnTo>
                      <a:cubicBezTo>
                        <a:pt x="2510" y="193956"/>
                        <a:pt x="25" y="197993"/>
                        <a:pt x="1" y="202425"/>
                      </a:cubicBezTo>
                      <a:cubicBezTo>
                        <a:pt x="-22" y="206856"/>
                        <a:pt x="2394" y="210928"/>
                        <a:pt x="6296" y="213022"/>
                      </a:cubicBezTo>
                      <a:lnTo>
                        <a:pt x="184681" y="308318"/>
                      </a:lnTo>
                      <a:cubicBezTo>
                        <a:pt x="186423" y="309249"/>
                        <a:pt x="188351" y="309714"/>
                        <a:pt x="190279" y="309714"/>
                      </a:cubicBezTo>
                      <a:cubicBezTo>
                        <a:pt x="192161" y="309714"/>
                        <a:pt x="194018" y="309273"/>
                        <a:pt x="195737" y="308388"/>
                      </a:cubicBezTo>
                      <a:lnTo>
                        <a:pt x="285417" y="262027"/>
                      </a:lnTo>
                      <a:lnTo>
                        <a:pt x="375097" y="308388"/>
                      </a:lnTo>
                      <a:cubicBezTo>
                        <a:pt x="376817" y="309273"/>
                        <a:pt x="378674" y="309714"/>
                        <a:pt x="380556" y="309714"/>
                      </a:cubicBezTo>
                      <a:cubicBezTo>
                        <a:pt x="382484" y="309714"/>
                        <a:pt x="384411" y="309249"/>
                        <a:pt x="386154" y="308318"/>
                      </a:cubicBezTo>
                      <a:lnTo>
                        <a:pt x="564539" y="213022"/>
                      </a:lnTo>
                      <a:cubicBezTo>
                        <a:pt x="568441" y="210928"/>
                        <a:pt x="570857" y="206856"/>
                        <a:pt x="570833" y="202425"/>
                      </a:cubicBezTo>
                      <a:cubicBezTo>
                        <a:pt x="570809" y="197992"/>
                        <a:pt x="568324" y="193956"/>
                        <a:pt x="564398" y="191920"/>
                      </a:cubicBezTo>
                      <a:close/>
                      <a:moveTo>
                        <a:pt x="285417" y="235211"/>
                      </a:moveTo>
                      <a:lnTo>
                        <a:pt x="129994" y="154858"/>
                      </a:lnTo>
                      <a:lnTo>
                        <a:pt x="285417" y="74505"/>
                      </a:lnTo>
                      <a:lnTo>
                        <a:pt x="440840" y="154857"/>
                      </a:lnTo>
                      <a:lnTo>
                        <a:pt x="285417" y="2352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58A43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bre 268">
                  <a:extLst>
                    <a:ext uri="{FF2B5EF4-FFF2-40B4-BE49-F238E27FC236}">
                      <a16:creationId xmlns:a16="http://schemas.microsoft.com/office/drawing/2014/main" id="{7AF975A8-9A7B-CE9B-0DF6-A2E44E653B8C}"/>
                    </a:ext>
                  </a:extLst>
                </p:cNvPr>
                <p:cNvSpPr/>
                <p:nvPr/>
              </p:nvSpPr>
              <p:spPr>
                <a:xfrm>
                  <a:off x="11058759" y="1764527"/>
                  <a:ext cx="178385" cy="180273"/>
                </a:xfrm>
                <a:custGeom>
                  <a:avLst/>
                  <a:gdLst>
                    <a:gd name="connsiteX0" fmla="*/ 172672 w 178385"/>
                    <a:gd name="connsiteY0" fmla="*/ 8934 h 180273"/>
                    <a:gd name="connsiteX1" fmla="*/ 161035 w 178385"/>
                    <a:gd name="connsiteY1" fmla="*/ 8527 h 180273"/>
                    <a:gd name="connsiteX2" fmla="*/ 111490 w 178385"/>
                    <a:gd name="connsiteY2" fmla="*/ 34143 h 180273"/>
                    <a:gd name="connsiteX3" fmla="*/ 78345 w 178385"/>
                    <a:gd name="connsiteY3" fmla="*/ 33910 h 180273"/>
                    <a:gd name="connsiteX4" fmla="*/ 17491 w 178385"/>
                    <a:gd name="connsiteY4" fmla="*/ 1397 h 180273"/>
                    <a:gd name="connsiteX5" fmla="*/ 5784 w 178385"/>
                    <a:gd name="connsiteY5" fmla="*/ 1699 h 180273"/>
                    <a:gd name="connsiteX6" fmla="*/ 0 w 178385"/>
                    <a:gd name="connsiteY6" fmla="*/ 11912 h 180273"/>
                    <a:gd name="connsiteX7" fmla="*/ 0 w 178385"/>
                    <a:gd name="connsiteY7" fmla="*/ 85769 h 180273"/>
                    <a:gd name="connsiteX8" fmla="*/ 6295 w 178385"/>
                    <a:gd name="connsiteY8" fmla="*/ 96285 h 180273"/>
                    <a:gd name="connsiteX9" fmla="*/ 160895 w 178385"/>
                    <a:gd name="connsiteY9" fmla="*/ 178878 h 180273"/>
                    <a:gd name="connsiteX10" fmla="*/ 166493 w 178385"/>
                    <a:gd name="connsiteY10" fmla="*/ 180274 h 180273"/>
                    <a:gd name="connsiteX11" fmla="*/ 172602 w 178385"/>
                    <a:gd name="connsiteY11" fmla="*/ 178576 h 180273"/>
                    <a:gd name="connsiteX12" fmla="*/ 178386 w 178385"/>
                    <a:gd name="connsiteY12" fmla="*/ 168362 h 180273"/>
                    <a:gd name="connsiteX13" fmla="*/ 178386 w 178385"/>
                    <a:gd name="connsiteY13" fmla="*/ 19113 h 180273"/>
                    <a:gd name="connsiteX14" fmla="*/ 172672 w 178385"/>
                    <a:gd name="connsiteY14" fmla="*/ 8934 h 18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8385" h="180273">
                      <a:moveTo>
                        <a:pt x="172672" y="8934"/>
                      </a:moveTo>
                      <a:cubicBezTo>
                        <a:pt x="169164" y="6783"/>
                        <a:pt x="164728" y="6631"/>
                        <a:pt x="161035" y="8527"/>
                      </a:cubicBezTo>
                      <a:lnTo>
                        <a:pt x="111490" y="34143"/>
                      </a:lnTo>
                      <a:cubicBezTo>
                        <a:pt x="101294" y="39425"/>
                        <a:pt x="88519" y="39332"/>
                        <a:pt x="78345" y="33910"/>
                      </a:cubicBezTo>
                      <a:lnTo>
                        <a:pt x="17491" y="1397"/>
                      </a:lnTo>
                      <a:cubicBezTo>
                        <a:pt x="13820" y="-558"/>
                        <a:pt x="9384" y="-464"/>
                        <a:pt x="5784" y="1699"/>
                      </a:cubicBezTo>
                      <a:cubicBezTo>
                        <a:pt x="2184" y="3850"/>
                        <a:pt x="0" y="7725"/>
                        <a:pt x="0" y="11912"/>
                      </a:cubicBezTo>
                      <a:lnTo>
                        <a:pt x="0" y="85769"/>
                      </a:lnTo>
                      <a:cubicBezTo>
                        <a:pt x="0" y="90166"/>
                        <a:pt x="2416" y="94215"/>
                        <a:pt x="6295" y="96285"/>
                      </a:cubicBezTo>
                      <a:lnTo>
                        <a:pt x="160895" y="178878"/>
                      </a:lnTo>
                      <a:cubicBezTo>
                        <a:pt x="162638" y="179809"/>
                        <a:pt x="164565" y="180274"/>
                        <a:pt x="166493" y="180274"/>
                      </a:cubicBezTo>
                      <a:cubicBezTo>
                        <a:pt x="168607" y="180274"/>
                        <a:pt x="170721" y="179704"/>
                        <a:pt x="172602" y="178576"/>
                      </a:cubicBezTo>
                      <a:cubicBezTo>
                        <a:pt x="176202" y="176424"/>
                        <a:pt x="178386" y="172550"/>
                        <a:pt x="178386" y="168362"/>
                      </a:cubicBezTo>
                      <a:lnTo>
                        <a:pt x="178386" y="19113"/>
                      </a:lnTo>
                      <a:cubicBezTo>
                        <a:pt x="178386" y="14960"/>
                        <a:pt x="176226" y="11098"/>
                        <a:pt x="172672" y="89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58A43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bre 269">
                  <a:extLst>
                    <a:ext uri="{FF2B5EF4-FFF2-40B4-BE49-F238E27FC236}">
                      <a16:creationId xmlns:a16="http://schemas.microsoft.com/office/drawing/2014/main" id="{452C4BF7-5808-6BFA-EA3D-3D247A6E2BF7}"/>
                    </a:ext>
                  </a:extLst>
                </p:cNvPr>
                <p:cNvSpPr/>
                <p:nvPr/>
              </p:nvSpPr>
              <p:spPr>
                <a:xfrm>
                  <a:off x="11260930" y="1764526"/>
                  <a:ext cx="178384" cy="180275"/>
                </a:xfrm>
                <a:custGeom>
                  <a:avLst/>
                  <a:gdLst>
                    <a:gd name="connsiteX0" fmla="*/ 172601 w 178384"/>
                    <a:gd name="connsiteY0" fmla="*/ 1699 h 180275"/>
                    <a:gd name="connsiteX1" fmla="*/ 160894 w 178384"/>
                    <a:gd name="connsiteY1" fmla="*/ 1397 h 180275"/>
                    <a:gd name="connsiteX2" fmla="*/ 100039 w 178384"/>
                    <a:gd name="connsiteY2" fmla="*/ 33911 h 180275"/>
                    <a:gd name="connsiteX3" fmla="*/ 66894 w 178384"/>
                    <a:gd name="connsiteY3" fmla="*/ 34144 h 180275"/>
                    <a:gd name="connsiteX4" fmla="*/ 17351 w 178384"/>
                    <a:gd name="connsiteY4" fmla="*/ 8528 h 180275"/>
                    <a:gd name="connsiteX5" fmla="*/ 5714 w 178384"/>
                    <a:gd name="connsiteY5" fmla="*/ 8935 h 180275"/>
                    <a:gd name="connsiteX6" fmla="*/ 0 w 178384"/>
                    <a:gd name="connsiteY6" fmla="*/ 19114 h 180275"/>
                    <a:gd name="connsiteX7" fmla="*/ 0 w 178384"/>
                    <a:gd name="connsiteY7" fmla="*/ 168364 h 180275"/>
                    <a:gd name="connsiteX8" fmla="*/ 5784 w 178384"/>
                    <a:gd name="connsiteY8" fmla="*/ 178577 h 180275"/>
                    <a:gd name="connsiteX9" fmla="*/ 11893 w 178384"/>
                    <a:gd name="connsiteY9" fmla="*/ 180276 h 180275"/>
                    <a:gd name="connsiteX10" fmla="*/ 17491 w 178384"/>
                    <a:gd name="connsiteY10" fmla="*/ 178880 h 180275"/>
                    <a:gd name="connsiteX11" fmla="*/ 172090 w 178384"/>
                    <a:gd name="connsiteY11" fmla="*/ 96286 h 180275"/>
                    <a:gd name="connsiteX12" fmla="*/ 178385 w 178384"/>
                    <a:gd name="connsiteY12" fmla="*/ 85771 h 180275"/>
                    <a:gd name="connsiteX13" fmla="*/ 178385 w 178384"/>
                    <a:gd name="connsiteY13" fmla="*/ 11914 h 180275"/>
                    <a:gd name="connsiteX14" fmla="*/ 172601 w 178384"/>
                    <a:gd name="connsiteY14" fmla="*/ 1699 h 18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8384" h="180275">
                      <a:moveTo>
                        <a:pt x="172601" y="1699"/>
                      </a:moveTo>
                      <a:cubicBezTo>
                        <a:pt x="169001" y="-465"/>
                        <a:pt x="164541" y="-558"/>
                        <a:pt x="160894" y="1397"/>
                      </a:cubicBezTo>
                      <a:lnTo>
                        <a:pt x="100039" y="33911"/>
                      </a:lnTo>
                      <a:cubicBezTo>
                        <a:pt x="89866" y="39344"/>
                        <a:pt x="77068" y="39436"/>
                        <a:pt x="66894" y="34144"/>
                      </a:cubicBezTo>
                      <a:lnTo>
                        <a:pt x="17351" y="8528"/>
                      </a:lnTo>
                      <a:cubicBezTo>
                        <a:pt x="13658" y="6620"/>
                        <a:pt x="9221" y="6783"/>
                        <a:pt x="5714" y="8935"/>
                      </a:cubicBezTo>
                      <a:cubicBezTo>
                        <a:pt x="2160" y="11099"/>
                        <a:pt x="0" y="14961"/>
                        <a:pt x="0" y="19114"/>
                      </a:cubicBezTo>
                      <a:lnTo>
                        <a:pt x="0" y="168364"/>
                      </a:lnTo>
                      <a:cubicBezTo>
                        <a:pt x="0" y="172551"/>
                        <a:pt x="2183" y="176426"/>
                        <a:pt x="5784" y="178577"/>
                      </a:cubicBezTo>
                      <a:cubicBezTo>
                        <a:pt x="7666" y="179706"/>
                        <a:pt x="9779" y="180276"/>
                        <a:pt x="11893" y="180276"/>
                      </a:cubicBezTo>
                      <a:cubicBezTo>
                        <a:pt x="13820" y="180276"/>
                        <a:pt x="15748" y="179811"/>
                        <a:pt x="17491" y="178880"/>
                      </a:cubicBezTo>
                      <a:lnTo>
                        <a:pt x="172090" y="96286"/>
                      </a:lnTo>
                      <a:cubicBezTo>
                        <a:pt x="175969" y="94216"/>
                        <a:pt x="178385" y="90168"/>
                        <a:pt x="178385" y="85771"/>
                      </a:cubicBezTo>
                      <a:lnTo>
                        <a:pt x="178385" y="11914"/>
                      </a:lnTo>
                      <a:cubicBezTo>
                        <a:pt x="178385" y="7725"/>
                        <a:pt x="176202" y="3852"/>
                        <a:pt x="172601" y="16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58A43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61BB27-BC99-7558-9EF4-1E7F9720DAB9}"/>
              </a:ext>
            </a:extLst>
          </p:cNvPr>
          <p:cNvGrpSpPr/>
          <p:nvPr/>
        </p:nvGrpSpPr>
        <p:grpSpPr>
          <a:xfrm>
            <a:off x="7839183" y="2360641"/>
            <a:ext cx="1192226" cy="1179651"/>
            <a:chOff x="10205801" y="1860918"/>
            <a:chExt cx="1192226" cy="1179651"/>
          </a:xfrm>
        </p:grpSpPr>
        <p:sp>
          <p:nvSpPr>
            <p:cNvPr id="14" name="Forma libre 353">
              <a:extLst>
                <a:ext uri="{FF2B5EF4-FFF2-40B4-BE49-F238E27FC236}">
                  <a16:creationId xmlns:a16="http://schemas.microsoft.com/office/drawing/2014/main" id="{BC543625-2FD7-CE54-3DB1-D53A8D593B5B}"/>
                </a:ext>
              </a:extLst>
            </p:cNvPr>
            <p:cNvSpPr/>
            <p:nvPr/>
          </p:nvSpPr>
          <p:spPr>
            <a:xfrm>
              <a:off x="10943600" y="1890114"/>
              <a:ext cx="454427" cy="888408"/>
            </a:xfrm>
            <a:custGeom>
              <a:avLst/>
              <a:gdLst>
                <a:gd name="connsiteX0" fmla="*/ 207569 w 217577"/>
                <a:gd name="connsiteY0" fmla="*/ 194275 h 429899"/>
                <a:gd name="connsiteX1" fmla="*/ 29690 w 217577"/>
                <a:gd name="connsiteY1" fmla="*/ 2679 h 429899"/>
                <a:gd name="connsiteX2" fmla="*/ 24927 w 217577"/>
                <a:gd name="connsiteY2" fmla="*/ 819 h 429899"/>
                <a:gd name="connsiteX3" fmla="*/ 9493 w 217577"/>
                <a:gd name="connsiteY3" fmla="*/ 7569 h 429899"/>
                <a:gd name="connsiteX4" fmla="*/ 820 w 217577"/>
                <a:gd name="connsiteY4" fmla="*/ 29724 h 429899"/>
                <a:gd name="connsiteX5" fmla="*/ 7581 w 217577"/>
                <a:gd name="connsiteY5" fmla="*/ 45134 h 429899"/>
                <a:gd name="connsiteX6" fmla="*/ 12561 w 217577"/>
                <a:gd name="connsiteY6" fmla="*/ 47077 h 429899"/>
                <a:gd name="connsiteX7" fmla="*/ 162520 w 217577"/>
                <a:gd name="connsiteY7" fmla="*/ 210357 h 429899"/>
                <a:gd name="connsiteX8" fmla="*/ 167305 w 217577"/>
                <a:gd name="connsiteY8" fmla="*/ 307327 h 429899"/>
                <a:gd name="connsiteX9" fmla="*/ 136728 w 217577"/>
                <a:gd name="connsiteY9" fmla="*/ 307496 h 429899"/>
                <a:gd name="connsiteX10" fmla="*/ 127340 w 217577"/>
                <a:gd name="connsiteY10" fmla="*/ 312167 h 429899"/>
                <a:gd name="connsiteX11" fmla="*/ 125280 w 217577"/>
                <a:gd name="connsiteY11" fmla="*/ 322436 h 429899"/>
                <a:gd name="connsiteX12" fmla="*/ 151398 w 217577"/>
                <a:gd name="connsiteY12" fmla="*/ 421048 h 429899"/>
                <a:gd name="connsiteX13" fmla="*/ 161078 w 217577"/>
                <a:gd name="connsiteY13" fmla="*/ 429760 h 429899"/>
                <a:gd name="connsiteX14" fmla="*/ 162916 w 217577"/>
                <a:gd name="connsiteY14" fmla="*/ 429899 h 429899"/>
                <a:gd name="connsiteX15" fmla="*/ 172956 w 217577"/>
                <a:gd name="connsiteY15" fmla="*/ 424405 h 429899"/>
                <a:gd name="connsiteX16" fmla="*/ 207469 w 217577"/>
                <a:gd name="connsiteY16" fmla="*/ 346617 h 429899"/>
                <a:gd name="connsiteX17" fmla="*/ 210461 w 217577"/>
                <a:gd name="connsiteY17" fmla="*/ 333560 h 429899"/>
                <a:gd name="connsiteX18" fmla="*/ 213255 w 217577"/>
                <a:gd name="connsiteY18" fmla="*/ 319741 h 429899"/>
                <a:gd name="connsiteX19" fmla="*/ 207569 w 217577"/>
                <a:gd name="connsiteY19" fmla="*/ 194275 h 4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7577" h="429899">
                  <a:moveTo>
                    <a:pt x="207569" y="194275"/>
                  </a:moveTo>
                  <a:cubicBezTo>
                    <a:pt x="183405" y="105858"/>
                    <a:pt x="115174" y="36052"/>
                    <a:pt x="29690" y="2679"/>
                  </a:cubicBezTo>
                  <a:lnTo>
                    <a:pt x="24927" y="819"/>
                  </a:lnTo>
                  <a:cubicBezTo>
                    <a:pt x="18798" y="-1572"/>
                    <a:pt x="11888" y="1448"/>
                    <a:pt x="9493" y="7569"/>
                  </a:cubicBezTo>
                  <a:lnTo>
                    <a:pt x="820" y="29724"/>
                  </a:lnTo>
                  <a:cubicBezTo>
                    <a:pt x="-1575" y="35843"/>
                    <a:pt x="1452" y="42743"/>
                    <a:pt x="7581" y="45134"/>
                  </a:cubicBezTo>
                  <a:lnTo>
                    <a:pt x="12561" y="47077"/>
                  </a:lnTo>
                  <a:cubicBezTo>
                    <a:pt x="85149" y="75392"/>
                    <a:pt x="143075" y="135002"/>
                    <a:pt x="162520" y="210357"/>
                  </a:cubicBezTo>
                  <a:cubicBezTo>
                    <a:pt x="170819" y="242518"/>
                    <a:pt x="172164" y="275506"/>
                    <a:pt x="167305" y="307327"/>
                  </a:cubicBezTo>
                  <a:lnTo>
                    <a:pt x="136728" y="307496"/>
                  </a:lnTo>
                  <a:cubicBezTo>
                    <a:pt x="133052" y="307520"/>
                    <a:pt x="129574" y="309239"/>
                    <a:pt x="127340" y="312167"/>
                  </a:cubicBezTo>
                  <a:cubicBezTo>
                    <a:pt x="125094" y="315082"/>
                    <a:pt x="124338" y="318880"/>
                    <a:pt x="125280" y="322436"/>
                  </a:cubicBezTo>
                  <a:lnTo>
                    <a:pt x="151398" y="421048"/>
                  </a:lnTo>
                  <a:cubicBezTo>
                    <a:pt x="152608" y="425614"/>
                    <a:pt x="156412" y="429029"/>
                    <a:pt x="161078" y="429760"/>
                  </a:cubicBezTo>
                  <a:cubicBezTo>
                    <a:pt x="161694" y="429853"/>
                    <a:pt x="162311" y="429899"/>
                    <a:pt x="162916" y="429899"/>
                  </a:cubicBezTo>
                  <a:cubicBezTo>
                    <a:pt x="166941" y="429899"/>
                    <a:pt x="170746" y="427855"/>
                    <a:pt x="172956" y="424405"/>
                  </a:cubicBezTo>
                  <a:cubicBezTo>
                    <a:pt x="188413" y="400234"/>
                    <a:pt x="199920" y="374142"/>
                    <a:pt x="207469" y="346617"/>
                  </a:cubicBezTo>
                  <a:cubicBezTo>
                    <a:pt x="207469" y="346617"/>
                    <a:pt x="209500" y="337857"/>
                    <a:pt x="210461" y="333560"/>
                  </a:cubicBezTo>
                  <a:cubicBezTo>
                    <a:pt x="211395" y="329407"/>
                    <a:pt x="213227" y="320207"/>
                    <a:pt x="213255" y="319741"/>
                  </a:cubicBezTo>
                  <a:cubicBezTo>
                    <a:pt x="220333" y="278597"/>
                    <a:pt x="218911" y="235779"/>
                    <a:pt x="207569" y="19427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orma libre 354">
              <a:extLst>
                <a:ext uri="{FF2B5EF4-FFF2-40B4-BE49-F238E27FC236}">
                  <a16:creationId xmlns:a16="http://schemas.microsoft.com/office/drawing/2014/main" id="{EF46DFCA-E36F-AF46-03AE-8E9CB37CD22D}"/>
                </a:ext>
              </a:extLst>
            </p:cNvPr>
            <p:cNvSpPr/>
            <p:nvPr/>
          </p:nvSpPr>
          <p:spPr>
            <a:xfrm>
              <a:off x="10269532" y="2686784"/>
              <a:ext cx="934025" cy="353785"/>
            </a:xfrm>
            <a:custGeom>
              <a:avLst/>
              <a:gdLst>
                <a:gd name="connsiteX0" fmla="*/ 429716 w 447206"/>
                <a:gd name="connsiteY0" fmla="*/ 65865 h 171196"/>
                <a:gd name="connsiteX1" fmla="*/ 412971 w 447206"/>
                <a:gd name="connsiteY1" fmla="*/ 64006 h 171196"/>
                <a:gd name="connsiteX2" fmla="*/ 408796 w 447206"/>
                <a:gd name="connsiteY2" fmla="*/ 67342 h 171196"/>
                <a:gd name="connsiteX3" fmla="*/ 192202 w 447206"/>
                <a:gd name="connsiteY3" fmla="*/ 115378 h 171196"/>
                <a:gd name="connsiteX4" fmla="*/ 105707 w 447206"/>
                <a:gd name="connsiteY4" fmla="*/ 71030 h 171196"/>
                <a:gd name="connsiteX5" fmla="*/ 120848 w 447206"/>
                <a:gd name="connsiteY5" fmla="*/ 44504 h 171196"/>
                <a:gd name="connsiteX6" fmla="*/ 121493 w 447206"/>
                <a:gd name="connsiteY6" fmla="*/ 34051 h 171196"/>
                <a:gd name="connsiteX7" fmla="*/ 113615 w 447206"/>
                <a:gd name="connsiteY7" fmla="*/ 27136 h 171196"/>
                <a:gd name="connsiteX8" fmla="*/ 15028 w 447206"/>
                <a:gd name="connsiteY8" fmla="*/ 415 h 171196"/>
                <a:gd name="connsiteX9" fmla="*/ 2633 w 447206"/>
                <a:gd name="connsiteY9" fmla="*/ 4429 h 171196"/>
                <a:gd name="connsiteX10" fmla="*/ 1593 w 447206"/>
                <a:gd name="connsiteY10" fmla="*/ 5950 h 171196"/>
                <a:gd name="connsiteX11" fmla="*/ 1338 w 447206"/>
                <a:gd name="connsiteY11" fmla="*/ 17379 h 171196"/>
                <a:gd name="connsiteX12" fmla="*/ 51549 w 447206"/>
                <a:gd name="connsiteY12" fmla="*/ 86118 h 171196"/>
                <a:gd name="connsiteX13" fmla="*/ 61377 w 447206"/>
                <a:gd name="connsiteY13" fmla="*/ 95233 h 171196"/>
                <a:gd name="connsiteX14" fmla="*/ 71965 w 447206"/>
                <a:gd name="connsiteY14" fmla="*/ 104559 h 171196"/>
                <a:gd name="connsiteX15" fmla="*/ 183624 w 447206"/>
                <a:gd name="connsiteY15" fmla="*/ 162374 h 171196"/>
                <a:gd name="connsiteX16" fmla="*/ 438739 w 447206"/>
                <a:gd name="connsiteY16" fmla="*/ 104352 h 171196"/>
                <a:gd name="connsiteX17" fmla="*/ 442734 w 447206"/>
                <a:gd name="connsiteY17" fmla="*/ 101164 h 171196"/>
                <a:gd name="connsiteX18" fmla="*/ 444597 w 447206"/>
                <a:gd name="connsiteY18" fmla="*/ 84443 h 171196"/>
                <a:gd name="connsiteX19" fmla="*/ 429716 w 447206"/>
                <a:gd name="connsiteY19" fmla="*/ 65865 h 17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7206" h="171196">
                  <a:moveTo>
                    <a:pt x="429716" y="65865"/>
                  </a:moveTo>
                  <a:cubicBezTo>
                    <a:pt x="425606" y="60733"/>
                    <a:pt x="418109" y="59901"/>
                    <a:pt x="412971" y="64006"/>
                  </a:cubicBezTo>
                  <a:lnTo>
                    <a:pt x="408796" y="67342"/>
                  </a:lnTo>
                  <a:cubicBezTo>
                    <a:pt x="347943" y="115955"/>
                    <a:pt x="267280" y="136241"/>
                    <a:pt x="192202" y="115378"/>
                  </a:cubicBezTo>
                  <a:cubicBezTo>
                    <a:pt x="160159" y="106472"/>
                    <a:pt x="130875" y="91143"/>
                    <a:pt x="105707" y="71030"/>
                  </a:cubicBezTo>
                  <a:lnTo>
                    <a:pt x="120848" y="44504"/>
                  </a:lnTo>
                  <a:cubicBezTo>
                    <a:pt x="122666" y="41314"/>
                    <a:pt x="122913" y="37446"/>
                    <a:pt x="121493" y="34051"/>
                  </a:cubicBezTo>
                  <a:cubicBezTo>
                    <a:pt x="120087" y="30652"/>
                    <a:pt x="117169" y="28098"/>
                    <a:pt x="113615" y="27136"/>
                  </a:cubicBezTo>
                  <a:lnTo>
                    <a:pt x="15028" y="415"/>
                  </a:lnTo>
                  <a:cubicBezTo>
                    <a:pt x="10465" y="-822"/>
                    <a:pt x="5601" y="761"/>
                    <a:pt x="2633" y="4429"/>
                  </a:cubicBezTo>
                  <a:cubicBezTo>
                    <a:pt x="2245" y="4915"/>
                    <a:pt x="1896" y="5425"/>
                    <a:pt x="1593" y="5950"/>
                  </a:cubicBezTo>
                  <a:cubicBezTo>
                    <a:pt x="-420" y="9430"/>
                    <a:pt x="-548" y="13742"/>
                    <a:pt x="1338" y="17379"/>
                  </a:cubicBezTo>
                  <a:cubicBezTo>
                    <a:pt x="14575" y="42831"/>
                    <a:pt x="31451" y="65827"/>
                    <a:pt x="51549" y="86118"/>
                  </a:cubicBezTo>
                  <a:cubicBezTo>
                    <a:pt x="51549" y="86118"/>
                    <a:pt x="58131" y="92254"/>
                    <a:pt x="61377" y="95233"/>
                  </a:cubicBezTo>
                  <a:cubicBezTo>
                    <a:pt x="64512" y="98118"/>
                    <a:pt x="71575" y="104302"/>
                    <a:pt x="71965" y="104559"/>
                  </a:cubicBezTo>
                  <a:cubicBezTo>
                    <a:pt x="104110" y="131250"/>
                    <a:pt x="141958" y="151431"/>
                    <a:pt x="183624" y="162374"/>
                  </a:cubicBezTo>
                  <a:cubicBezTo>
                    <a:pt x="272392" y="185687"/>
                    <a:pt x="367052" y="161588"/>
                    <a:pt x="438739" y="104352"/>
                  </a:cubicBezTo>
                  <a:lnTo>
                    <a:pt x="442734" y="101164"/>
                  </a:lnTo>
                  <a:cubicBezTo>
                    <a:pt x="447871" y="97060"/>
                    <a:pt x="448707" y="89574"/>
                    <a:pt x="444597" y="84443"/>
                  </a:cubicBezTo>
                  <a:lnTo>
                    <a:pt x="429716" y="658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orma libre 355">
              <a:extLst>
                <a:ext uri="{FF2B5EF4-FFF2-40B4-BE49-F238E27FC236}">
                  <a16:creationId xmlns:a16="http://schemas.microsoft.com/office/drawing/2014/main" id="{323BB2B1-8229-43C4-61AE-197670D4F8AF}"/>
                </a:ext>
              </a:extLst>
            </p:cNvPr>
            <p:cNvSpPr/>
            <p:nvPr/>
          </p:nvSpPr>
          <p:spPr>
            <a:xfrm>
              <a:off x="10205801" y="1860918"/>
              <a:ext cx="645524" cy="723683"/>
            </a:xfrm>
            <a:custGeom>
              <a:avLst/>
              <a:gdLst>
                <a:gd name="connsiteX0" fmla="*/ 51435 w 309073"/>
                <a:gd name="connsiteY0" fmla="*/ 332924 h 350189"/>
                <a:gd name="connsiteX1" fmla="*/ 50629 w 309073"/>
                <a:gd name="connsiteY1" fmla="*/ 327644 h 350189"/>
                <a:gd name="connsiteX2" fmla="*/ 117264 w 309073"/>
                <a:gd name="connsiteY2" fmla="*/ 116329 h 350189"/>
                <a:gd name="connsiteX3" fmla="*/ 198975 w 309073"/>
                <a:gd name="connsiteY3" fmla="*/ 63708 h 350189"/>
                <a:gd name="connsiteX4" fmla="*/ 214410 w 309073"/>
                <a:gd name="connsiteY4" fmla="*/ 90063 h 350189"/>
                <a:gd name="connsiteX5" fmla="*/ 223154 w 309073"/>
                <a:gd name="connsiteY5" fmla="*/ 95846 h 350189"/>
                <a:gd name="connsiteX6" fmla="*/ 233091 w 309073"/>
                <a:gd name="connsiteY6" fmla="*/ 92494 h 350189"/>
                <a:gd name="connsiteX7" fmla="*/ 305560 w 309073"/>
                <a:gd name="connsiteY7" fmla="*/ 20602 h 350189"/>
                <a:gd name="connsiteX8" fmla="*/ 308276 w 309073"/>
                <a:gd name="connsiteY8" fmla="*/ 7877 h 350189"/>
                <a:gd name="connsiteX9" fmla="*/ 307477 w 309073"/>
                <a:gd name="connsiteY9" fmla="*/ 6217 h 350189"/>
                <a:gd name="connsiteX10" fmla="*/ 297692 w 309073"/>
                <a:gd name="connsiteY10" fmla="*/ 282 h 350189"/>
                <a:gd name="connsiteX11" fmla="*/ 212968 w 309073"/>
                <a:gd name="connsiteY11" fmla="*/ 9332 h 350189"/>
                <a:gd name="connsiteX12" fmla="*/ 200148 w 309073"/>
                <a:gd name="connsiteY12" fmla="*/ 13273 h 350189"/>
                <a:gd name="connsiteX13" fmla="*/ 186766 w 309073"/>
                <a:gd name="connsiteY13" fmla="*/ 17767 h 350189"/>
                <a:gd name="connsiteX14" fmla="*/ 80793 w 309073"/>
                <a:gd name="connsiteY14" fmla="*/ 85415 h 350189"/>
                <a:gd name="connsiteX15" fmla="*/ 3560 w 309073"/>
                <a:gd name="connsiteY15" fmla="*/ 335032 h 350189"/>
                <a:gd name="connsiteX16" fmla="*/ 4328 w 309073"/>
                <a:gd name="connsiteY16" fmla="*/ 340080 h 350189"/>
                <a:gd name="connsiteX17" fmla="*/ 17899 w 309073"/>
                <a:gd name="connsiteY17" fmla="*/ 350052 h 350189"/>
                <a:gd name="connsiteX18" fmla="*/ 41451 w 309073"/>
                <a:gd name="connsiteY18" fmla="*/ 346474 h 350189"/>
                <a:gd name="connsiteX19" fmla="*/ 51435 w 309073"/>
                <a:gd name="connsiteY19" fmla="*/ 332924 h 35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9073" h="350189">
                  <a:moveTo>
                    <a:pt x="51435" y="332924"/>
                  </a:moveTo>
                  <a:lnTo>
                    <a:pt x="50629" y="327644"/>
                  </a:lnTo>
                  <a:cubicBezTo>
                    <a:pt x="38894" y="250716"/>
                    <a:pt x="61630" y="170821"/>
                    <a:pt x="117264" y="116329"/>
                  </a:cubicBezTo>
                  <a:cubicBezTo>
                    <a:pt x="141010" y="93073"/>
                    <a:pt x="168946" y="75414"/>
                    <a:pt x="198975" y="63708"/>
                  </a:cubicBezTo>
                  <a:lnTo>
                    <a:pt x="214410" y="90063"/>
                  </a:lnTo>
                  <a:cubicBezTo>
                    <a:pt x="216268" y="93232"/>
                    <a:pt x="219499" y="95379"/>
                    <a:pt x="223154" y="95846"/>
                  </a:cubicBezTo>
                  <a:cubicBezTo>
                    <a:pt x="226805" y="96330"/>
                    <a:pt x="230479" y="95086"/>
                    <a:pt x="233091" y="92494"/>
                  </a:cubicBezTo>
                  <a:lnTo>
                    <a:pt x="305560" y="20602"/>
                  </a:lnTo>
                  <a:cubicBezTo>
                    <a:pt x="308913" y="17273"/>
                    <a:pt x="309974" y="12276"/>
                    <a:pt x="308276" y="7877"/>
                  </a:cubicBezTo>
                  <a:cubicBezTo>
                    <a:pt x="308047" y="7296"/>
                    <a:pt x="307780" y="6740"/>
                    <a:pt x="307477" y="6217"/>
                  </a:cubicBezTo>
                  <a:cubicBezTo>
                    <a:pt x="305465" y="2736"/>
                    <a:pt x="301788" y="468"/>
                    <a:pt x="297692" y="282"/>
                  </a:cubicBezTo>
                  <a:cubicBezTo>
                    <a:pt x="268999" y="-999"/>
                    <a:pt x="240615" y="2096"/>
                    <a:pt x="212968" y="9332"/>
                  </a:cubicBezTo>
                  <a:cubicBezTo>
                    <a:pt x="212968" y="9332"/>
                    <a:pt x="204354" y="11955"/>
                    <a:pt x="200148" y="13273"/>
                  </a:cubicBezTo>
                  <a:cubicBezTo>
                    <a:pt x="196078" y="14542"/>
                    <a:pt x="187184" y="17556"/>
                    <a:pt x="186766" y="17767"/>
                  </a:cubicBezTo>
                  <a:cubicBezTo>
                    <a:pt x="147542" y="32218"/>
                    <a:pt x="111116" y="54855"/>
                    <a:pt x="80793" y="85415"/>
                  </a:cubicBezTo>
                  <a:cubicBezTo>
                    <a:pt x="16191" y="150519"/>
                    <a:pt x="-10238" y="244424"/>
                    <a:pt x="3560" y="335032"/>
                  </a:cubicBezTo>
                  <a:lnTo>
                    <a:pt x="4328" y="340080"/>
                  </a:lnTo>
                  <a:cubicBezTo>
                    <a:pt x="5318" y="346576"/>
                    <a:pt x="11392" y="351041"/>
                    <a:pt x="17899" y="350052"/>
                  </a:cubicBezTo>
                  <a:lnTo>
                    <a:pt x="41451" y="346474"/>
                  </a:lnTo>
                  <a:cubicBezTo>
                    <a:pt x="47956" y="345485"/>
                    <a:pt x="52426" y="339417"/>
                    <a:pt x="51435" y="33292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F09526-9639-F841-6A71-707C77290A21}"/>
              </a:ext>
            </a:extLst>
          </p:cNvPr>
          <p:cNvGrpSpPr/>
          <p:nvPr/>
        </p:nvGrpSpPr>
        <p:grpSpPr>
          <a:xfrm>
            <a:off x="10262340" y="2340830"/>
            <a:ext cx="1256691" cy="1198009"/>
            <a:chOff x="7873559" y="1851739"/>
            <a:chExt cx="1256691" cy="1198009"/>
          </a:xfrm>
        </p:grpSpPr>
        <p:sp>
          <p:nvSpPr>
            <p:cNvPr id="19" name="Forma libre 259">
              <a:extLst>
                <a:ext uri="{FF2B5EF4-FFF2-40B4-BE49-F238E27FC236}">
                  <a16:creationId xmlns:a16="http://schemas.microsoft.com/office/drawing/2014/main" id="{75191D11-9782-23FE-D519-FD8D598841F7}"/>
                </a:ext>
              </a:extLst>
            </p:cNvPr>
            <p:cNvSpPr/>
            <p:nvPr/>
          </p:nvSpPr>
          <p:spPr>
            <a:xfrm>
              <a:off x="8651252" y="1881390"/>
              <a:ext cx="478998" cy="902234"/>
            </a:xfrm>
            <a:custGeom>
              <a:avLst/>
              <a:gdLst>
                <a:gd name="connsiteX0" fmla="*/ 207569 w 217577"/>
                <a:gd name="connsiteY0" fmla="*/ 194275 h 429899"/>
                <a:gd name="connsiteX1" fmla="*/ 29690 w 217577"/>
                <a:gd name="connsiteY1" fmla="*/ 2679 h 429899"/>
                <a:gd name="connsiteX2" fmla="*/ 24927 w 217577"/>
                <a:gd name="connsiteY2" fmla="*/ 819 h 429899"/>
                <a:gd name="connsiteX3" fmla="*/ 9493 w 217577"/>
                <a:gd name="connsiteY3" fmla="*/ 7569 h 429899"/>
                <a:gd name="connsiteX4" fmla="*/ 820 w 217577"/>
                <a:gd name="connsiteY4" fmla="*/ 29724 h 429899"/>
                <a:gd name="connsiteX5" fmla="*/ 7581 w 217577"/>
                <a:gd name="connsiteY5" fmla="*/ 45134 h 429899"/>
                <a:gd name="connsiteX6" fmla="*/ 12561 w 217577"/>
                <a:gd name="connsiteY6" fmla="*/ 47077 h 429899"/>
                <a:gd name="connsiteX7" fmla="*/ 162520 w 217577"/>
                <a:gd name="connsiteY7" fmla="*/ 210357 h 429899"/>
                <a:gd name="connsiteX8" fmla="*/ 167305 w 217577"/>
                <a:gd name="connsiteY8" fmla="*/ 307327 h 429899"/>
                <a:gd name="connsiteX9" fmla="*/ 136728 w 217577"/>
                <a:gd name="connsiteY9" fmla="*/ 307496 h 429899"/>
                <a:gd name="connsiteX10" fmla="*/ 127340 w 217577"/>
                <a:gd name="connsiteY10" fmla="*/ 312167 h 429899"/>
                <a:gd name="connsiteX11" fmla="*/ 125280 w 217577"/>
                <a:gd name="connsiteY11" fmla="*/ 322436 h 429899"/>
                <a:gd name="connsiteX12" fmla="*/ 151398 w 217577"/>
                <a:gd name="connsiteY12" fmla="*/ 421048 h 429899"/>
                <a:gd name="connsiteX13" fmla="*/ 161078 w 217577"/>
                <a:gd name="connsiteY13" fmla="*/ 429760 h 429899"/>
                <a:gd name="connsiteX14" fmla="*/ 162916 w 217577"/>
                <a:gd name="connsiteY14" fmla="*/ 429899 h 429899"/>
                <a:gd name="connsiteX15" fmla="*/ 172956 w 217577"/>
                <a:gd name="connsiteY15" fmla="*/ 424405 h 429899"/>
                <a:gd name="connsiteX16" fmla="*/ 207469 w 217577"/>
                <a:gd name="connsiteY16" fmla="*/ 346617 h 429899"/>
                <a:gd name="connsiteX17" fmla="*/ 210461 w 217577"/>
                <a:gd name="connsiteY17" fmla="*/ 333560 h 429899"/>
                <a:gd name="connsiteX18" fmla="*/ 213255 w 217577"/>
                <a:gd name="connsiteY18" fmla="*/ 319741 h 429899"/>
                <a:gd name="connsiteX19" fmla="*/ 207569 w 217577"/>
                <a:gd name="connsiteY19" fmla="*/ 194275 h 4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7577" h="429899">
                  <a:moveTo>
                    <a:pt x="207569" y="194275"/>
                  </a:moveTo>
                  <a:cubicBezTo>
                    <a:pt x="183405" y="105858"/>
                    <a:pt x="115174" y="36052"/>
                    <a:pt x="29690" y="2679"/>
                  </a:cubicBezTo>
                  <a:lnTo>
                    <a:pt x="24927" y="819"/>
                  </a:lnTo>
                  <a:cubicBezTo>
                    <a:pt x="18798" y="-1572"/>
                    <a:pt x="11888" y="1448"/>
                    <a:pt x="9493" y="7569"/>
                  </a:cubicBezTo>
                  <a:lnTo>
                    <a:pt x="820" y="29724"/>
                  </a:lnTo>
                  <a:cubicBezTo>
                    <a:pt x="-1575" y="35843"/>
                    <a:pt x="1452" y="42743"/>
                    <a:pt x="7581" y="45134"/>
                  </a:cubicBezTo>
                  <a:lnTo>
                    <a:pt x="12561" y="47077"/>
                  </a:lnTo>
                  <a:cubicBezTo>
                    <a:pt x="85149" y="75392"/>
                    <a:pt x="143075" y="135002"/>
                    <a:pt x="162520" y="210357"/>
                  </a:cubicBezTo>
                  <a:cubicBezTo>
                    <a:pt x="170819" y="242518"/>
                    <a:pt x="172164" y="275506"/>
                    <a:pt x="167305" y="307327"/>
                  </a:cubicBezTo>
                  <a:lnTo>
                    <a:pt x="136728" y="307496"/>
                  </a:lnTo>
                  <a:cubicBezTo>
                    <a:pt x="133052" y="307520"/>
                    <a:pt x="129574" y="309239"/>
                    <a:pt x="127340" y="312167"/>
                  </a:cubicBezTo>
                  <a:cubicBezTo>
                    <a:pt x="125094" y="315082"/>
                    <a:pt x="124338" y="318880"/>
                    <a:pt x="125280" y="322436"/>
                  </a:cubicBezTo>
                  <a:lnTo>
                    <a:pt x="151398" y="421048"/>
                  </a:lnTo>
                  <a:cubicBezTo>
                    <a:pt x="152608" y="425614"/>
                    <a:pt x="156412" y="429029"/>
                    <a:pt x="161078" y="429760"/>
                  </a:cubicBezTo>
                  <a:cubicBezTo>
                    <a:pt x="161694" y="429853"/>
                    <a:pt x="162311" y="429899"/>
                    <a:pt x="162916" y="429899"/>
                  </a:cubicBezTo>
                  <a:cubicBezTo>
                    <a:pt x="166941" y="429899"/>
                    <a:pt x="170746" y="427855"/>
                    <a:pt x="172956" y="424405"/>
                  </a:cubicBezTo>
                  <a:cubicBezTo>
                    <a:pt x="188413" y="400234"/>
                    <a:pt x="199920" y="374142"/>
                    <a:pt x="207469" y="346617"/>
                  </a:cubicBezTo>
                  <a:cubicBezTo>
                    <a:pt x="207469" y="346617"/>
                    <a:pt x="209500" y="337857"/>
                    <a:pt x="210461" y="333560"/>
                  </a:cubicBezTo>
                  <a:cubicBezTo>
                    <a:pt x="211395" y="329407"/>
                    <a:pt x="213227" y="320207"/>
                    <a:pt x="213255" y="319741"/>
                  </a:cubicBezTo>
                  <a:cubicBezTo>
                    <a:pt x="220333" y="278597"/>
                    <a:pt x="218911" y="235779"/>
                    <a:pt x="207569" y="19427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orma libre 260">
              <a:extLst>
                <a:ext uri="{FF2B5EF4-FFF2-40B4-BE49-F238E27FC236}">
                  <a16:creationId xmlns:a16="http://schemas.microsoft.com/office/drawing/2014/main" id="{ABE8978C-7E65-B754-8C6F-B18ED6AB9F77}"/>
                </a:ext>
              </a:extLst>
            </p:cNvPr>
            <p:cNvSpPr/>
            <p:nvPr/>
          </p:nvSpPr>
          <p:spPr>
            <a:xfrm>
              <a:off x="7940736" y="2690457"/>
              <a:ext cx="984529" cy="359291"/>
            </a:xfrm>
            <a:custGeom>
              <a:avLst/>
              <a:gdLst>
                <a:gd name="connsiteX0" fmla="*/ 429716 w 447206"/>
                <a:gd name="connsiteY0" fmla="*/ 65865 h 171196"/>
                <a:gd name="connsiteX1" fmla="*/ 412971 w 447206"/>
                <a:gd name="connsiteY1" fmla="*/ 64006 h 171196"/>
                <a:gd name="connsiteX2" fmla="*/ 408796 w 447206"/>
                <a:gd name="connsiteY2" fmla="*/ 67342 h 171196"/>
                <a:gd name="connsiteX3" fmla="*/ 192202 w 447206"/>
                <a:gd name="connsiteY3" fmla="*/ 115378 h 171196"/>
                <a:gd name="connsiteX4" fmla="*/ 105707 w 447206"/>
                <a:gd name="connsiteY4" fmla="*/ 71030 h 171196"/>
                <a:gd name="connsiteX5" fmla="*/ 120848 w 447206"/>
                <a:gd name="connsiteY5" fmla="*/ 44504 h 171196"/>
                <a:gd name="connsiteX6" fmla="*/ 121493 w 447206"/>
                <a:gd name="connsiteY6" fmla="*/ 34051 h 171196"/>
                <a:gd name="connsiteX7" fmla="*/ 113615 w 447206"/>
                <a:gd name="connsiteY7" fmla="*/ 27136 h 171196"/>
                <a:gd name="connsiteX8" fmla="*/ 15028 w 447206"/>
                <a:gd name="connsiteY8" fmla="*/ 415 h 171196"/>
                <a:gd name="connsiteX9" fmla="*/ 2633 w 447206"/>
                <a:gd name="connsiteY9" fmla="*/ 4429 h 171196"/>
                <a:gd name="connsiteX10" fmla="*/ 1593 w 447206"/>
                <a:gd name="connsiteY10" fmla="*/ 5950 h 171196"/>
                <a:gd name="connsiteX11" fmla="*/ 1338 w 447206"/>
                <a:gd name="connsiteY11" fmla="*/ 17379 h 171196"/>
                <a:gd name="connsiteX12" fmla="*/ 51549 w 447206"/>
                <a:gd name="connsiteY12" fmla="*/ 86118 h 171196"/>
                <a:gd name="connsiteX13" fmla="*/ 61377 w 447206"/>
                <a:gd name="connsiteY13" fmla="*/ 95233 h 171196"/>
                <a:gd name="connsiteX14" fmla="*/ 71965 w 447206"/>
                <a:gd name="connsiteY14" fmla="*/ 104559 h 171196"/>
                <a:gd name="connsiteX15" fmla="*/ 183624 w 447206"/>
                <a:gd name="connsiteY15" fmla="*/ 162374 h 171196"/>
                <a:gd name="connsiteX16" fmla="*/ 438739 w 447206"/>
                <a:gd name="connsiteY16" fmla="*/ 104352 h 171196"/>
                <a:gd name="connsiteX17" fmla="*/ 442734 w 447206"/>
                <a:gd name="connsiteY17" fmla="*/ 101164 h 171196"/>
                <a:gd name="connsiteX18" fmla="*/ 444597 w 447206"/>
                <a:gd name="connsiteY18" fmla="*/ 84443 h 171196"/>
                <a:gd name="connsiteX19" fmla="*/ 429716 w 447206"/>
                <a:gd name="connsiteY19" fmla="*/ 65865 h 17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7206" h="171196">
                  <a:moveTo>
                    <a:pt x="429716" y="65865"/>
                  </a:moveTo>
                  <a:cubicBezTo>
                    <a:pt x="425606" y="60733"/>
                    <a:pt x="418109" y="59901"/>
                    <a:pt x="412971" y="64006"/>
                  </a:cubicBezTo>
                  <a:lnTo>
                    <a:pt x="408796" y="67342"/>
                  </a:lnTo>
                  <a:cubicBezTo>
                    <a:pt x="347943" y="115955"/>
                    <a:pt x="267280" y="136241"/>
                    <a:pt x="192202" y="115378"/>
                  </a:cubicBezTo>
                  <a:cubicBezTo>
                    <a:pt x="160159" y="106472"/>
                    <a:pt x="130875" y="91143"/>
                    <a:pt x="105707" y="71030"/>
                  </a:cubicBezTo>
                  <a:lnTo>
                    <a:pt x="120848" y="44504"/>
                  </a:lnTo>
                  <a:cubicBezTo>
                    <a:pt x="122666" y="41314"/>
                    <a:pt x="122913" y="37446"/>
                    <a:pt x="121493" y="34051"/>
                  </a:cubicBezTo>
                  <a:cubicBezTo>
                    <a:pt x="120087" y="30652"/>
                    <a:pt x="117169" y="28098"/>
                    <a:pt x="113615" y="27136"/>
                  </a:cubicBezTo>
                  <a:lnTo>
                    <a:pt x="15028" y="415"/>
                  </a:lnTo>
                  <a:cubicBezTo>
                    <a:pt x="10465" y="-822"/>
                    <a:pt x="5601" y="761"/>
                    <a:pt x="2633" y="4429"/>
                  </a:cubicBezTo>
                  <a:cubicBezTo>
                    <a:pt x="2245" y="4915"/>
                    <a:pt x="1896" y="5425"/>
                    <a:pt x="1593" y="5950"/>
                  </a:cubicBezTo>
                  <a:cubicBezTo>
                    <a:pt x="-420" y="9430"/>
                    <a:pt x="-548" y="13742"/>
                    <a:pt x="1338" y="17379"/>
                  </a:cubicBezTo>
                  <a:cubicBezTo>
                    <a:pt x="14575" y="42831"/>
                    <a:pt x="31451" y="65827"/>
                    <a:pt x="51549" y="86118"/>
                  </a:cubicBezTo>
                  <a:cubicBezTo>
                    <a:pt x="51549" y="86118"/>
                    <a:pt x="58131" y="92254"/>
                    <a:pt x="61377" y="95233"/>
                  </a:cubicBezTo>
                  <a:cubicBezTo>
                    <a:pt x="64512" y="98118"/>
                    <a:pt x="71575" y="104302"/>
                    <a:pt x="71965" y="104559"/>
                  </a:cubicBezTo>
                  <a:cubicBezTo>
                    <a:pt x="104110" y="131250"/>
                    <a:pt x="141958" y="151431"/>
                    <a:pt x="183624" y="162374"/>
                  </a:cubicBezTo>
                  <a:cubicBezTo>
                    <a:pt x="272392" y="185687"/>
                    <a:pt x="367052" y="161588"/>
                    <a:pt x="438739" y="104352"/>
                  </a:cubicBezTo>
                  <a:lnTo>
                    <a:pt x="442734" y="101164"/>
                  </a:lnTo>
                  <a:cubicBezTo>
                    <a:pt x="447871" y="97060"/>
                    <a:pt x="448707" y="89574"/>
                    <a:pt x="444597" y="84443"/>
                  </a:cubicBezTo>
                  <a:lnTo>
                    <a:pt x="429716" y="658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orma libre 261">
              <a:extLst>
                <a:ext uri="{FF2B5EF4-FFF2-40B4-BE49-F238E27FC236}">
                  <a16:creationId xmlns:a16="http://schemas.microsoft.com/office/drawing/2014/main" id="{55BCF8CE-1F0D-EA65-A6D0-F95011A8E2BB}"/>
                </a:ext>
              </a:extLst>
            </p:cNvPr>
            <p:cNvSpPr/>
            <p:nvPr/>
          </p:nvSpPr>
          <p:spPr>
            <a:xfrm>
              <a:off x="7873559" y="1851739"/>
              <a:ext cx="680428" cy="734945"/>
            </a:xfrm>
            <a:custGeom>
              <a:avLst/>
              <a:gdLst>
                <a:gd name="connsiteX0" fmla="*/ 51435 w 309073"/>
                <a:gd name="connsiteY0" fmla="*/ 332924 h 350189"/>
                <a:gd name="connsiteX1" fmla="*/ 50629 w 309073"/>
                <a:gd name="connsiteY1" fmla="*/ 327644 h 350189"/>
                <a:gd name="connsiteX2" fmla="*/ 117264 w 309073"/>
                <a:gd name="connsiteY2" fmla="*/ 116329 h 350189"/>
                <a:gd name="connsiteX3" fmla="*/ 198975 w 309073"/>
                <a:gd name="connsiteY3" fmla="*/ 63708 h 350189"/>
                <a:gd name="connsiteX4" fmla="*/ 214410 w 309073"/>
                <a:gd name="connsiteY4" fmla="*/ 90063 h 350189"/>
                <a:gd name="connsiteX5" fmla="*/ 223154 w 309073"/>
                <a:gd name="connsiteY5" fmla="*/ 95846 h 350189"/>
                <a:gd name="connsiteX6" fmla="*/ 233091 w 309073"/>
                <a:gd name="connsiteY6" fmla="*/ 92494 h 350189"/>
                <a:gd name="connsiteX7" fmla="*/ 305560 w 309073"/>
                <a:gd name="connsiteY7" fmla="*/ 20602 h 350189"/>
                <a:gd name="connsiteX8" fmla="*/ 308276 w 309073"/>
                <a:gd name="connsiteY8" fmla="*/ 7877 h 350189"/>
                <a:gd name="connsiteX9" fmla="*/ 307477 w 309073"/>
                <a:gd name="connsiteY9" fmla="*/ 6217 h 350189"/>
                <a:gd name="connsiteX10" fmla="*/ 297692 w 309073"/>
                <a:gd name="connsiteY10" fmla="*/ 282 h 350189"/>
                <a:gd name="connsiteX11" fmla="*/ 212968 w 309073"/>
                <a:gd name="connsiteY11" fmla="*/ 9332 h 350189"/>
                <a:gd name="connsiteX12" fmla="*/ 200148 w 309073"/>
                <a:gd name="connsiteY12" fmla="*/ 13273 h 350189"/>
                <a:gd name="connsiteX13" fmla="*/ 186766 w 309073"/>
                <a:gd name="connsiteY13" fmla="*/ 17767 h 350189"/>
                <a:gd name="connsiteX14" fmla="*/ 80793 w 309073"/>
                <a:gd name="connsiteY14" fmla="*/ 85415 h 350189"/>
                <a:gd name="connsiteX15" fmla="*/ 3560 w 309073"/>
                <a:gd name="connsiteY15" fmla="*/ 335032 h 350189"/>
                <a:gd name="connsiteX16" fmla="*/ 4328 w 309073"/>
                <a:gd name="connsiteY16" fmla="*/ 340080 h 350189"/>
                <a:gd name="connsiteX17" fmla="*/ 17899 w 309073"/>
                <a:gd name="connsiteY17" fmla="*/ 350052 h 350189"/>
                <a:gd name="connsiteX18" fmla="*/ 41451 w 309073"/>
                <a:gd name="connsiteY18" fmla="*/ 346474 h 350189"/>
                <a:gd name="connsiteX19" fmla="*/ 51435 w 309073"/>
                <a:gd name="connsiteY19" fmla="*/ 332924 h 35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9073" h="350189">
                  <a:moveTo>
                    <a:pt x="51435" y="332924"/>
                  </a:moveTo>
                  <a:lnTo>
                    <a:pt x="50629" y="327644"/>
                  </a:lnTo>
                  <a:cubicBezTo>
                    <a:pt x="38894" y="250716"/>
                    <a:pt x="61630" y="170821"/>
                    <a:pt x="117264" y="116329"/>
                  </a:cubicBezTo>
                  <a:cubicBezTo>
                    <a:pt x="141010" y="93073"/>
                    <a:pt x="168946" y="75414"/>
                    <a:pt x="198975" y="63708"/>
                  </a:cubicBezTo>
                  <a:lnTo>
                    <a:pt x="214410" y="90063"/>
                  </a:lnTo>
                  <a:cubicBezTo>
                    <a:pt x="216268" y="93232"/>
                    <a:pt x="219499" y="95379"/>
                    <a:pt x="223154" y="95846"/>
                  </a:cubicBezTo>
                  <a:cubicBezTo>
                    <a:pt x="226805" y="96330"/>
                    <a:pt x="230479" y="95086"/>
                    <a:pt x="233091" y="92494"/>
                  </a:cubicBezTo>
                  <a:lnTo>
                    <a:pt x="305560" y="20602"/>
                  </a:lnTo>
                  <a:cubicBezTo>
                    <a:pt x="308913" y="17273"/>
                    <a:pt x="309974" y="12276"/>
                    <a:pt x="308276" y="7877"/>
                  </a:cubicBezTo>
                  <a:cubicBezTo>
                    <a:pt x="308047" y="7296"/>
                    <a:pt x="307780" y="6740"/>
                    <a:pt x="307477" y="6217"/>
                  </a:cubicBezTo>
                  <a:cubicBezTo>
                    <a:pt x="305465" y="2736"/>
                    <a:pt x="301788" y="468"/>
                    <a:pt x="297692" y="282"/>
                  </a:cubicBezTo>
                  <a:cubicBezTo>
                    <a:pt x="268999" y="-999"/>
                    <a:pt x="240615" y="2096"/>
                    <a:pt x="212968" y="9332"/>
                  </a:cubicBezTo>
                  <a:cubicBezTo>
                    <a:pt x="212968" y="9332"/>
                    <a:pt x="204354" y="11955"/>
                    <a:pt x="200148" y="13273"/>
                  </a:cubicBezTo>
                  <a:cubicBezTo>
                    <a:pt x="196078" y="14542"/>
                    <a:pt x="187184" y="17556"/>
                    <a:pt x="186766" y="17767"/>
                  </a:cubicBezTo>
                  <a:cubicBezTo>
                    <a:pt x="147542" y="32218"/>
                    <a:pt x="111116" y="54855"/>
                    <a:pt x="80793" y="85415"/>
                  </a:cubicBezTo>
                  <a:cubicBezTo>
                    <a:pt x="16191" y="150519"/>
                    <a:pt x="-10238" y="244424"/>
                    <a:pt x="3560" y="335032"/>
                  </a:cubicBezTo>
                  <a:lnTo>
                    <a:pt x="4328" y="340080"/>
                  </a:lnTo>
                  <a:cubicBezTo>
                    <a:pt x="5318" y="346576"/>
                    <a:pt x="11392" y="351041"/>
                    <a:pt x="17899" y="350052"/>
                  </a:cubicBezTo>
                  <a:lnTo>
                    <a:pt x="41451" y="346474"/>
                  </a:lnTo>
                  <a:cubicBezTo>
                    <a:pt x="47956" y="345485"/>
                    <a:pt x="52426" y="339417"/>
                    <a:pt x="51435" y="33292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1B57D4-D9FF-5A03-0240-EEBE2DD581C5}"/>
              </a:ext>
            </a:extLst>
          </p:cNvPr>
          <p:cNvGrpSpPr/>
          <p:nvPr/>
        </p:nvGrpSpPr>
        <p:grpSpPr>
          <a:xfrm>
            <a:off x="870747" y="2319564"/>
            <a:ext cx="1256691" cy="1198009"/>
            <a:chOff x="870747" y="1851739"/>
            <a:chExt cx="1256691" cy="1198009"/>
          </a:xfrm>
        </p:grpSpPr>
        <p:sp>
          <p:nvSpPr>
            <p:cNvPr id="29" name="Forma libre 259">
              <a:extLst>
                <a:ext uri="{FF2B5EF4-FFF2-40B4-BE49-F238E27FC236}">
                  <a16:creationId xmlns:a16="http://schemas.microsoft.com/office/drawing/2014/main" id="{A60BEAC0-1B78-EA4A-A849-86735018C905}"/>
                </a:ext>
              </a:extLst>
            </p:cNvPr>
            <p:cNvSpPr/>
            <p:nvPr/>
          </p:nvSpPr>
          <p:spPr>
            <a:xfrm>
              <a:off x="1648440" y="1881390"/>
              <a:ext cx="478998" cy="902234"/>
            </a:xfrm>
            <a:custGeom>
              <a:avLst/>
              <a:gdLst>
                <a:gd name="connsiteX0" fmla="*/ 207569 w 217577"/>
                <a:gd name="connsiteY0" fmla="*/ 194275 h 429899"/>
                <a:gd name="connsiteX1" fmla="*/ 29690 w 217577"/>
                <a:gd name="connsiteY1" fmla="*/ 2679 h 429899"/>
                <a:gd name="connsiteX2" fmla="*/ 24927 w 217577"/>
                <a:gd name="connsiteY2" fmla="*/ 819 h 429899"/>
                <a:gd name="connsiteX3" fmla="*/ 9493 w 217577"/>
                <a:gd name="connsiteY3" fmla="*/ 7569 h 429899"/>
                <a:gd name="connsiteX4" fmla="*/ 820 w 217577"/>
                <a:gd name="connsiteY4" fmla="*/ 29724 h 429899"/>
                <a:gd name="connsiteX5" fmla="*/ 7581 w 217577"/>
                <a:gd name="connsiteY5" fmla="*/ 45134 h 429899"/>
                <a:gd name="connsiteX6" fmla="*/ 12561 w 217577"/>
                <a:gd name="connsiteY6" fmla="*/ 47077 h 429899"/>
                <a:gd name="connsiteX7" fmla="*/ 162520 w 217577"/>
                <a:gd name="connsiteY7" fmla="*/ 210357 h 429899"/>
                <a:gd name="connsiteX8" fmla="*/ 167305 w 217577"/>
                <a:gd name="connsiteY8" fmla="*/ 307327 h 429899"/>
                <a:gd name="connsiteX9" fmla="*/ 136728 w 217577"/>
                <a:gd name="connsiteY9" fmla="*/ 307496 h 429899"/>
                <a:gd name="connsiteX10" fmla="*/ 127340 w 217577"/>
                <a:gd name="connsiteY10" fmla="*/ 312167 h 429899"/>
                <a:gd name="connsiteX11" fmla="*/ 125280 w 217577"/>
                <a:gd name="connsiteY11" fmla="*/ 322436 h 429899"/>
                <a:gd name="connsiteX12" fmla="*/ 151398 w 217577"/>
                <a:gd name="connsiteY12" fmla="*/ 421048 h 429899"/>
                <a:gd name="connsiteX13" fmla="*/ 161078 w 217577"/>
                <a:gd name="connsiteY13" fmla="*/ 429760 h 429899"/>
                <a:gd name="connsiteX14" fmla="*/ 162916 w 217577"/>
                <a:gd name="connsiteY14" fmla="*/ 429899 h 429899"/>
                <a:gd name="connsiteX15" fmla="*/ 172956 w 217577"/>
                <a:gd name="connsiteY15" fmla="*/ 424405 h 429899"/>
                <a:gd name="connsiteX16" fmla="*/ 207469 w 217577"/>
                <a:gd name="connsiteY16" fmla="*/ 346617 h 429899"/>
                <a:gd name="connsiteX17" fmla="*/ 210461 w 217577"/>
                <a:gd name="connsiteY17" fmla="*/ 333560 h 429899"/>
                <a:gd name="connsiteX18" fmla="*/ 213255 w 217577"/>
                <a:gd name="connsiteY18" fmla="*/ 319741 h 429899"/>
                <a:gd name="connsiteX19" fmla="*/ 207569 w 217577"/>
                <a:gd name="connsiteY19" fmla="*/ 194275 h 4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7577" h="429899">
                  <a:moveTo>
                    <a:pt x="207569" y="194275"/>
                  </a:moveTo>
                  <a:cubicBezTo>
                    <a:pt x="183405" y="105858"/>
                    <a:pt x="115174" y="36052"/>
                    <a:pt x="29690" y="2679"/>
                  </a:cubicBezTo>
                  <a:lnTo>
                    <a:pt x="24927" y="819"/>
                  </a:lnTo>
                  <a:cubicBezTo>
                    <a:pt x="18798" y="-1572"/>
                    <a:pt x="11888" y="1448"/>
                    <a:pt x="9493" y="7569"/>
                  </a:cubicBezTo>
                  <a:lnTo>
                    <a:pt x="820" y="29724"/>
                  </a:lnTo>
                  <a:cubicBezTo>
                    <a:pt x="-1575" y="35843"/>
                    <a:pt x="1452" y="42743"/>
                    <a:pt x="7581" y="45134"/>
                  </a:cubicBezTo>
                  <a:lnTo>
                    <a:pt x="12561" y="47077"/>
                  </a:lnTo>
                  <a:cubicBezTo>
                    <a:pt x="85149" y="75392"/>
                    <a:pt x="143075" y="135002"/>
                    <a:pt x="162520" y="210357"/>
                  </a:cubicBezTo>
                  <a:cubicBezTo>
                    <a:pt x="170819" y="242518"/>
                    <a:pt x="172164" y="275506"/>
                    <a:pt x="167305" y="307327"/>
                  </a:cubicBezTo>
                  <a:lnTo>
                    <a:pt x="136728" y="307496"/>
                  </a:lnTo>
                  <a:cubicBezTo>
                    <a:pt x="133052" y="307520"/>
                    <a:pt x="129574" y="309239"/>
                    <a:pt x="127340" y="312167"/>
                  </a:cubicBezTo>
                  <a:cubicBezTo>
                    <a:pt x="125094" y="315082"/>
                    <a:pt x="124338" y="318880"/>
                    <a:pt x="125280" y="322436"/>
                  </a:cubicBezTo>
                  <a:lnTo>
                    <a:pt x="151398" y="421048"/>
                  </a:lnTo>
                  <a:cubicBezTo>
                    <a:pt x="152608" y="425614"/>
                    <a:pt x="156412" y="429029"/>
                    <a:pt x="161078" y="429760"/>
                  </a:cubicBezTo>
                  <a:cubicBezTo>
                    <a:pt x="161694" y="429853"/>
                    <a:pt x="162311" y="429899"/>
                    <a:pt x="162916" y="429899"/>
                  </a:cubicBezTo>
                  <a:cubicBezTo>
                    <a:pt x="166941" y="429899"/>
                    <a:pt x="170746" y="427855"/>
                    <a:pt x="172956" y="424405"/>
                  </a:cubicBezTo>
                  <a:cubicBezTo>
                    <a:pt x="188413" y="400234"/>
                    <a:pt x="199920" y="374142"/>
                    <a:pt x="207469" y="346617"/>
                  </a:cubicBezTo>
                  <a:cubicBezTo>
                    <a:pt x="207469" y="346617"/>
                    <a:pt x="209500" y="337857"/>
                    <a:pt x="210461" y="333560"/>
                  </a:cubicBezTo>
                  <a:cubicBezTo>
                    <a:pt x="211395" y="329407"/>
                    <a:pt x="213227" y="320207"/>
                    <a:pt x="213255" y="319741"/>
                  </a:cubicBezTo>
                  <a:cubicBezTo>
                    <a:pt x="220333" y="278597"/>
                    <a:pt x="218911" y="235779"/>
                    <a:pt x="207569" y="19427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058A43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orma libre 260">
              <a:extLst>
                <a:ext uri="{FF2B5EF4-FFF2-40B4-BE49-F238E27FC236}">
                  <a16:creationId xmlns:a16="http://schemas.microsoft.com/office/drawing/2014/main" id="{3D5C7B53-D6B8-81B5-8EB5-736CDDDEB2D4}"/>
                </a:ext>
              </a:extLst>
            </p:cNvPr>
            <p:cNvSpPr/>
            <p:nvPr/>
          </p:nvSpPr>
          <p:spPr>
            <a:xfrm>
              <a:off x="937924" y="2690457"/>
              <a:ext cx="984529" cy="359291"/>
            </a:xfrm>
            <a:custGeom>
              <a:avLst/>
              <a:gdLst>
                <a:gd name="connsiteX0" fmla="*/ 429716 w 447206"/>
                <a:gd name="connsiteY0" fmla="*/ 65865 h 171196"/>
                <a:gd name="connsiteX1" fmla="*/ 412971 w 447206"/>
                <a:gd name="connsiteY1" fmla="*/ 64006 h 171196"/>
                <a:gd name="connsiteX2" fmla="*/ 408796 w 447206"/>
                <a:gd name="connsiteY2" fmla="*/ 67342 h 171196"/>
                <a:gd name="connsiteX3" fmla="*/ 192202 w 447206"/>
                <a:gd name="connsiteY3" fmla="*/ 115378 h 171196"/>
                <a:gd name="connsiteX4" fmla="*/ 105707 w 447206"/>
                <a:gd name="connsiteY4" fmla="*/ 71030 h 171196"/>
                <a:gd name="connsiteX5" fmla="*/ 120848 w 447206"/>
                <a:gd name="connsiteY5" fmla="*/ 44504 h 171196"/>
                <a:gd name="connsiteX6" fmla="*/ 121493 w 447206"/>
                <a:gd name="connsiteY6" fmla="*/ 34051 h 171196"/>
                <a:gd name="connsiteX7" fmla="*/ 113615 w 447206"/>
                <a:gd name="connsiteY7" fmla="*/ 27136 h 171196"/>
                <a:gd name="connsiteX8" fmla="*/ 15028 w 447206"/>
                <a:gd name="connsiteY8" fmla="*/ 415 h 171196"/>
                <a:gd name="connsiteX9" fmla="*/ 2633 w 447206"/>
                <a:gd name="connsiteY9" fmla="*/ 4429 h 171196"/>
                <a:gd name="connsiteX10" fmla="*/ 1593 w 447206"/>
                <a:gd name="connsiteY10" fmla="*/ 5950 h 171196"/>
                <a:gd name="connsiteX11" fmla="*/ 1338 w 447206"/>
                <a:gd name="connsiteY11" fmla="*/ 17379 h 171196"/>
                <a:gd name="connsiteX12" fmla="*/ 51549 w 447206"/>
                <a:gd name="connsiteY12" fmla="*/ 86118 h 171196"/>
                <a:gd name="connsiteX13" fmla="*/ 61377 w 447206"/>
                <a:gd name="connsiteY13" fmla="*/ 95233 h 171196"/>
                <a:gd name="connsiteX14" fmla="*/ 71965 w 447206"/>
                <a:gd name="connsiteY14" fmla="*/ 104559 h 171196"/>
                <a:gd name="connsiteX15" fmla="*/ 183624 w 447206"/>
                <a:gd name="connsiteY15" fmla="*/ 162374 h 171196"/>
                <a:gd name="connsiteX16" fmla="*/ 438739 w 447206"/>
                <a:gd name="connsiteY16" fmla="*/ 104352 h 171196"/>
                <a:gd name="connsiteX17" fmla="*/ 442734 w 447206"/>
                <a:gd name="connsiteY17" fmla="*/ 101164 h 171196"/>
                <a:gd name="connsiteX18" fmla="*/ 444597 w 447206"/>
                <a:gd name="connsiteY18" fmla="*/ 84443 h 171196"/>
                <a:gd name="connsiteX19" fmla="*/ 429716 w 447206"/>
                <a:gd name="connsiteY19" fmla="*/ 65865 h 17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7206" h="171196">
                  <a:moveTo>
                    <a:pt x="429716" y="65865"/>
                  </a:moveTo>
                  <a:cubicBezTo>
                    <a:pt x="425606" y="60733"/>
                    <a:pt x="418109" y="59901"/>
                    <a:pt x="412971" y="64006"/>
                  </a:cubicBezTo>
                  <a:lnTo>
                    <a:pt x="408796" y="67342"/>
                  </a:lnTo>
                  <a:cubicBezTo>
                    <a:pt x="347943" y="115955"/>
                    <a:pt x="267280" y="136241"/>
                    <a:pt x="192202" y="115378"/>
                  </a:cubicBezTo>
                  <a:cubicBezTo>
                    <a:pt x="160159" y="106472"/>
                    <a:pt x="130875" y="91143"/>
                    <a:pt x="105707" y="71030"/>
                  </a:cubicBezTo>
                  <a:lnTo>
                    <a:pt x="120848" y="44504"/>
                  </a:lnTo>
                  <a:cubicBezTo>
                    <a:pt x="122666" y="41314"/>
                    <a:pt x="122913" y="37446"/>
                    <a:pt x="121493" y="34051"/>
                  </a:cubicBezTo>
                  <a:cubicBezTo>
                    <a:pt x="120087" y="30652"/>
                    <a:pt x="117169" y="28098"/>
                    <a:pt x="113615" y="27136"/>
                  </a:cubicBezTo>
                  <a:lnTo>
                    <a:pt x="15028" y="415"/>
                  </a:lnTo>
                  <a:cubicBezTo>
                    <a:pt x="10465" y="-822"/>
                    <a:pt x="5601" y="761"/>
                    <a:pt x="2633" y="4429"/>
                  </a:cubicBezTo>
                  <a:cubicBezTo>
                    <a:pt x="2245" y="4915"/>
                    <a:pt x="1896" y="5425"/>
                    <a:pt x="1593" y="5950"/>
                  </a:cubicBezTo>
                  <a:cubicBezTo>
                    <a:pt x="-420" y="9430"/>
                    <a:pt x="-548" y="13742"/>
                    <a:pt x="1338" y="17379"/>
                  </a:cubicBezTo>
                  <a:cubicBezTo>
                    <a:pt x="14575" y="42831"/>
                    <a:pt x="31451" y="65827"/>
                    <a:pt x="51549" y="86118"/>
                  </a:cubicBezTo>
                  <a:cubicBezTo>
                    <a:pt x="51549" y="86118"/>
                    <a:pt x="58131" y="92254"/>
                    <a:pt x="61377" y="95233"/>
                  </a:cubicBezTo>
                  <a:cubicBezTo>
                    <a:pt x="64512" y="98118"/>
                    <a:pt x="71575" y="104302"/>
                    <a:pt x="71965" y="104559"/>
                  </a:cubicBezTo>
                  <a:cubicBezTo>
                    <a:pt x="104110" y="131250"/>
                    <a:pt x="141958" y="151431"/>
                    <a:pt x="183624" y="162374"/>
                  </a:cubicBezTo>
                  <a:cubicBezTo>
                    <a:pt x="272392" y="185687"/>
                    <a:pt x="367052" y="161588"/>
                    <a:pt x="438739" y="104352"/>
                  </a:cubicBezTo>
                  <a:lnTo>
                    <a:pt x="442734" y="101164"/>
                  </a:lnTo>
                  <a:cubicBezTo>
                    <a:pt x="447871" y="97060"/>
                    <a:pt x="448707" y="89574"/>
                    <a:pt x="444597" y="84443"/>
                  </a:cubicBezTo>
                  <a:lnTo>
                    <a:pt x="429716" y="658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058A43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orma libre 261">
              <a:extLst>
                <a:ext uri="{FF2B5EF4-FFF2-40B4-BE49-F238E27FC236}">
                  <a16:creationId xmlns:a16="http://schemas.microsoft.com/office/drawing/2014/main" id="{93533B8B-29C6-A093-41A5-303A269B5401}"/>
                </a:ext>
              </a:extLst>
            </p:cNvPr>
            <p:cNvSpPr/>
            <p:nvPr/>
          </p:nvSpPr>
          <p:spPr>
            <a:xfrm>
              <a:off x="870747" y="1851739"/>
              <a:ext cx="680428" cy="734945"/>
            </a:xfrm>
            <a:custGeom>
              <a:avLst/>
              <a:gdLst>
                <a:gd name="connsiteX0" fmla="*/ 51435 w 309073"/>
                <a:gd name="connsiteY0" fmla="*/ 332924 h 350189"/>
                <a:gd name="connsiteX1" fmla="*/ 50629 w 309073"/>
                <a:gd name="connsiteY1" fmla="*/ 327644 h 350189"/>
                <a:gd name="connsiteX2" fmla="*/ 117264 w 309073"/>
                <a:gd name="connsiteY2" fmla="*/ 116329 h 350189"/>
                <a:gd name="connsiteX3" fmla="*/ 198975 w 309073"/>
                <a:gd name="connsiteY3" fmla="*/ 63708 h 350189"/>
                <a:gd name="connsiteX4" fmla="*/ 214410 w 309073"/>
                <a:gd name="connsiteY4" fmla="*/ 90063 h 350189"/>
                <a:gd name="connsiteX5" fmla="*/ 223154 w 309073"/>
                <a:gd name="connsiteY5" fmla="*/ 95846 h 350189"/>
                <a:gd name="connsiteX6" fmla="*/ 233091 w 309073"/>
                <a:gd name="connsiteY6" fmla="*/ 92494 h 350189"/>
                <a:gd name="connsiteX7" fmla="*/ 305560 w 309073"/>
                <a:gd name="connsiteY7" fmla="*/ 20602 h 350189"/>
                <a:gd name="connsiteX8" fmla="*/ 308276 w 309073"/>
                <a:gd name="connsiteY8" fmla="*/ 7877 h 350189"/>
                <a:gd name="connsiteX9" fmla="*/ 307477 w 309073"/>
                <a:gd name="connsiteY9" fmla="*/ 6217 h 350189"/>
                <a:gd name="connsiteX10" fmla="*/ 297692 w 309073"/>
                <a:gd name="connsiteY10" fmla="*/ 282 h 350189"/>
                <a:gd name="connsiteX11" fmla="*/ 212968 w 309073"/>
                <a:gd name="connsiteY11" fmla="*/ 9332 h 350189"/>
                <a:gd name="connsiteX12" fmla="*/ 200148 w 309073"/>
                <a:gd name="connsiteY12" fmla="*/ 13273 h 350189"/>
                <a:gd name="connsiteX13" fmla="*/ 186766 w 309073"/>
                <a:gd name="connsiteY13" fmla="*/ 17767 h 350189"/>
                <a:gd name="connsiteX14" fmla="*/ 80793 w 309073"/>
                <a:gd name="connsiteY14" fmla="*/ 85415 h 350189"/>
                <a:gd name="connsiteX15" fmla="*/ 3560 w 309073"/>
                <a:gd name="connsiteY15" fmla="*/ 335032 h 350189"/>
                <a:gd name="connsiteX16" fmla="*/ 4328 w 309073"/>
                <a:gd name="connsiteY16" fmla="*/ 340080 h 350189"/>
                <a:gd name="connsiteX17" fmla="*/ 17899 w 309073"/>
                <a:gd name="connsiteY17" fmla="*/ 350052 h 350189"/>
                <a:gd name="connsiteX18" fmla="*/ 41451 w 309073"/>
                <a:gd name="connsiteY18" fmla="*/ 346474 h 350189"/>
                <a:gd name="connsiteX19" fmla="*/ 51435 w 309073"/>
                <a:gd name="connsiteY19" fmla="*/ 332924 h 35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9073" h="350189">
                  <a:moveTo>
                    <a:pt x="51435" y="332924"/>
                  </a:moveTo>
                  <a:lnTo>
                    <a:pt x="50629" y="327644"/>
                  </a:lnTo>
                  <a:cubicBezTo>
                    <a:pt x="38894" y="250716"/>
                    <a:pt x="61630" y="170821"/>
                    <a:pt x="117264" y="116329"/>
                  </a:cubicBezTo>
                  <a:cubicBezTo>
                    <a:pt x="141010" y="93073"/>
                    <a:pt x="168946" y="75414"/>
                    <a:pt x="198975" y="63708"/>
                  </a:cubicBezTo>
                  <a:lnTo>
                    <a:pt x="214410" y="90063"/>
                  </a:lnTo>
                  <a:cubicBezTo>
                    <a:pt x="216268" y="93232"/>
                    <a:pt x="219499" y="95379"/>
                    <a:pt x="223154" y="95846"/>
                  </a:cubicBezTo>
                  <a:cubicBezTo>
                    <a:pt x="226805" y="96330"/>
                    <a:pt x="230479" y="95086"/>
                    <a:pt x="233091" y="92494"/>
                  </a:cubicBezTo>
                  <a:lnTo>
                    <a:pt x="305560" y="20602"/>
                  </a:lnTo>
                  <a:cubicBezTo>
                    <a:pt x="308913" y="17273"/>
                    <a:pt x="309974" y="12276"/>
                    <a:pt x="308276" y="7877"/>
                  </a:cubicBezTo>
                  <a:cubicBezTo>
                    <a:pt x="308047" y="7296"/>
                    <a:pt x="307780" y="6740"/>
                    <a:pt x="307477" y="6217"/>
                  </a:cubicBezTo>
                  <a:cubicBezTo>
                    <a:pt x="305465" y="2736"/>
                    <a:pt x="301788" y="468"/>
                    <a:pt x="297692" y="282"/>
                  </a:cubicBezTo>
                  <a:cubicBezTo>
                    <a:pt x="268999" y="-999"/>
                    <a:pt x="240615" y="2096"/>
                    <a:pt x="212968" y="9332"/>
                  </a:cubicBezTo>
                  <a:cubicBezTo>
                    <a:pt x="212968" y="9332"/>
                    <a:pt x="204354" y="11955"/>
                    <a:pt x="200148" y="13273"/>
                  </a:cubicBezTo>
                  <a:cubicBezTo>
                    <a:pt x="196078" y="14542"/>
                    <a:pt x="187184" y="17556"/>
                    <a:pt x="186766" y="17767"/>
                  </a:cubicBezTo>
                  <a:cubicBezTo>
                    <a:pt x="147542" y="32218"/>
                    <a:pt x="111116" y="54855"/>
                    <a:pt x="80793" y="85415"/>
                  </a:cubicBezTo>
                  <a:cubicBezTo>
                    <a:pt x="16191" y="150519"/>
                    <a:pt x="-10238" y="244424"/>
                    <a:pt x="3560" y="335032"/>
                  </a:cubicBezTo>
                  <a:lnTo>
                    <a:pt x="4328" y="340080"/>
                  </a:lnTo>
                  <a:cubicBezTo>
                    <a:pt x="5318" y="346576"/>
                    <a:pt x="11392" y="351041"/>
                    <a:pt x="17899" y="350052"/>
                  </a:cubicBezTo>
                  <a:lnTo>
                    <a:pt x="41451" y="346474"/>
                  </a:lnTo>
                  <a:cubicBezTo>
                    <a:pt x="47956" y="345485"/>
                    <a:pt x="52426" y="339417"/>
                    <a:pt x="51435" y="33292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058A43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95F56-07AE-6C38-85C5-26AE09F72B13}"/>
              </a:ext>
            </a:extLst>
          </p:cNvPr>
          <p:cNvGrpSpPr/>
          <p:nvPr/>
        </p:nvGrpSpPr>
        <p:grpSpPr>
          <a:xfrm>
            <a:off x="3192881" y="2319564"/>
            <a:ext cx="1256691" cy="1198009"/>
            <a:chOff x="3256673" y="1851739"/>
            <a:chExt cx="1256691" cy="1198009"/>
          </a:xfrm>
        </p:grpSpPr>
        <p:sp>
          <p:nvSpPr>
            <p:cNvPr id="35" name="Forma libre 259">
              <a:extLst>
                <a:ext uri="{FF2B5EF4-FFF2-40B4-BE49-F238E27FC236}">
                  <a16:creationId xmlns:a16="http://schemas.microsoft.com/office/drawing/2014/main" id="{8037493A-23E1-E9D8-6C29-8082C09F48D1}"/>
                </a:ext>
              </a:extLst>
            </p:cNvPr>
            <p:cNvSpPr/>
            <p:nvPr/>
          </p:nvSpPr>
          <p:spPr>
            <a:xfrm>
              <a:off x="4034366" y="1881390"/>
              <a:ext cx="478998" cy="902234"/>
            </a:xfrm>
            <a:custGeom>
              <a:avLst/>
              <a:gdLst>
                <a:gd name="connsiteX0" fmla="*/ 207569 w 217577"/>
                <a:gd name="connsiteY0" fmla="*/ 194275 h 429899"/>
                <a:gd name="connsiteX1" fmla="*/ 29690 w 217577"/>
                <a:gd name="connsiteY1" fmla="*/ 2679 h 429899"/>
                <a:gd name="connsiteX2" fmla="*/ 24927 w 217577"/>
                <a:gd name="connsiteY2" fmla="*/ 819 h 429899"/>
                <a:gd name="connsiteX3" fmla="*/ 9493 w 217577"/>
                <a:gd name="connsiteY3" fmla="*/ 7569 h 429899"/>
                <a:gd name="connsiteX4" fmla="*/ 820 w 217577"/>
                <a:gd name="connsiteY4" fmla="*/ 29724 h 429899"/>
                <a:gd name="connsiteX5" fmla="*/ 7581 w 217577"/>
                <a:gd name="connsiteY5" fmla="*/ 45134 h 429899"/>
                <a:gd name="connsiteX6" fmla="*/ 12561 w 217577"/>
                <a:gd name="connsiteY6" fmla="*/ 47077 h 429899"/>
                <a:gd name="connsiteX7" fmla="*/ 162520 w 217577"/>
                <a:gd name="connsiteY7" fmla="*/ 210357 h 429899"/>
                <a:gd name="connsiteX8" fmla="*/ 167305 w 217577"/>
                <a:gd name="connsiteY8" fmla="*/ 307327 h 429899"/>
                <a:gd name="connsiteX9" fmla="*/ 136728 w 217577"/>
                <a:gd name="connsiteY9" fmla="*/ 307496 h 429899"/>
                <a:gd name="connsiteX10" fmla="*/ 127340 w 217577"/>
                <a:gd name="connsiteY10" fmla="*/ 312167 h 429899"/>
                <a:gd name="connsiteX11" fmla="*/ 125280 w 217577"/>
                <a:gd name="connsiteY11" fmla="*/ 322436 h 429899"/>
                <a:gd name="connsiteX12" fmla="*/ 151398 w 217577"/>
                <a:gd name="connsiteY12" fmla="*/ 421048 h 429899"/>
                <a:gd name="connsiteX13" fmla="*/ 161078 w 217577"/>
                <a:gd name="connsiteY13" fmla="*/ 429760 h 429899"/>
                <a:gd name="connsiteX14" fmla="*/ 162916 w 217577"/>
                <a:gd name="connsiteY14" fmla="*/ 429899 h 429899"/>
                <a:gd name="connsiteX15" fmla="*/ 172956 w 217577"/>
                <a:gd name="connsiteY15" fmla="*/ 424405 h 429899"/>
                <a:gd name="connsiteX16" fmla="*/ 207469 w 217577"/>
                <a:gd name="connsiteY16" fmla="*/ 346617 h 429899"/>
                <a:gd name="connsiteX17" fmla="*/ 210461 w 217577"/>
                <a:gd name="connsiteY17" fmla="*/ 333560 h 429899"/>
                <a:gd name="connsiteX18" fmla="*/ 213255 w 217577"/>
                <a:gd name="connsiteY18" fmla="*/ 319741 h 429899"/>
                <a:gd name="connsiteX19" fmla="*/ 207569 w 217577"/>
                <a:gd name="connsiteY19" fmla="*/ 194275 h 4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7577" h="429899">
                  <a:moveTo>
                    <a:pt x="207569" y="194275"/>
                  </a:moveTo>
                  <a:cubicBezTo>
                    <a:pt x="183405" y="105858"/>
                    <a:pt x="115174" y="36052"/>
                    <a:pt x="29690" y="2679"/>
                  </a:cubicBezTo>
                  <a:lnTo>
                    <a:pt x="24927" y="819"/>
                  </a:lnTo>
                  <a:cubicBezTo>
                    <a:pt x="18798" y="-1572"/>
                    <a:pt x="11888" y="1448"/>
                    <a:pt x="9493" y="7569"/>
                  </a:cubicBezTo>
                  <a:lnTo>
                    <a:pt x="820" y="29724"/>
                  </a:lnTo>
                  <a:cubicBezTo>
                    <a:pt x="-1575" y="35843"/>
                    <a:pt x="1452" y="42743"/>
                    <a:pt x="7581" y="45134"/>
                  </a:cubicBezTo>
                  <a:lnTo>
                    <a:pt x="12561" y="47077"/>
                  </a:lnTo>
                  <a:cubicBezTo>
                    <a:pt x="85149" y="75392"/>
                    <a:pt x="143075" y="135002"/>
                    <a:pt x="162520" y="210357"/>
                  </a:cubicBezTo>
                  <a:cubicBezTo>
                    <a:pt x="170819" y="242518"/>
                    <a:pt x="172164" y="275506"/>
                    <a:pt x="167305" y="307327"/>
                  </a:cubicBezTo>
                  <a:lnTo>
                    <a:pt x="136728" y="307496"/>
                  </a:lnTo>
                  <a:cubicBezTo>
                    <a:pt x="133052" y="307520"/>
                    <a:pt x="129574" y="309239"/>
                    <a:pt x="127340" y="312167"/>
                  </a:cubicBezTo>
                  <a:cubicBezTo>
                    <a:pt x="125094" y="315082"/>
                    <a:pt x="124338" y="318880"/>
                    <a:pt x="125280" y="322436"/>
                  </a:cubicBezTo>
                  <a:lnTo>
                    <a:pt x="151398" y="421048"/>
                  </a:lnTo>
                  <a:cubicBezTo>
                    <a:pt x="152608" y="425614"/>
                    <a:pt x="156412" y="429029"/>
                    <a:pt x="161078" y="429760"/>
                  </a:cubicBezTo>
                  <a:cubicBezTo>
                    <a:pt x="161694" y="429853"/>
                    <a:pt x="162311" y="429899"/>
                    <a:pt x="162916" y="429899"/>
                  </a:cubicBezTo>
                  <a:cubicBezTo>
                    <a:pt x="166941" y="429899"/>
                    <a:pt x="170746" y="427855"/>
                    <a:pt x="172956" y="424405"/>
                  </a:cubicBezTo>
                  <a:cubicBezTo>
                    <a:pt x="188413" y="400234"/>
                    <a:pt x="199920" y="374142"/>
                    <a:pt x="207469" y="346617"/>
                  </a:cubicBezTo>
                  <a:cubicBezTo>
                    <a:pt x="207469" y="346617"/>
                    <a:pt x="209500" y="337857"/>
                    <a:pt x="210461" y="333560"/>
                  </a:cubicBezTo>
                  <a:cubicBezTo>
                    <a:pt x="211395" y="329407"/>
                    <a:pt x="213227" y="320207"/>
                    <a:pt x="213255" y="319741"/>
                  </a:cubicBezTo>
                  <a:cubicBezTo>
                    <a:pt x="220333" y="278597"/>
                    <a:pt x="218911" y="235779"/>
                    <a:pt x="207569" y="19427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orma libre 260">
              <a:extLst>
                <a:ext uri="{FF2B5EF4-FFF2-40B4-BE49-F238E27FC236}">
                  <a16:creationId xmlns:a16="http://schemas.microsoft.com/office/drawing/2014/main" id="{9553227B-81BD-BE27-2299-997FE8E74A71}"/>
                </a:ext>
              </a:extLst>
            </p:cNvPr>
            <p:cNvSpPr/>
            <p:nvPr/>
          </p:nvSpPr>
          <p:spPr>
            <a:xfrm>
              <a:off x="3323850" y="2690457"/>
              <a:ext cx="984529" cy="359291"/>
            </a:xfrm>
            <a:custGeom>
              <a:avLst/>
              <a:gdLst>
                <a:gd name="connsiteX0" fmla="*/ 429716 w 447206"/>
                <a:gd name="connsiteY0" fmla="*/ 65865 h 171196"/>
                <a:gd name="connsiteX1" fmla="*/ 412971 w 447206"/>
                <a:gd name="connsiteY1" fmla="*/ 64006 h 171196"/>
                <a:gd name="connsiteX2" fmla="*/ 408796 w 447206"/>
                <a:gd name="connsiteY2" fmla="*/ 67342 h 171196"/>
                <a:gd name="connsiteX3" fmla="*/ 192202 w 447206"/>
                <a:gd name="connsiteY3" fmla="*/ 115378 h 171196"/>
                <a:gd name="connsiteX4" fmla="*/ 105707 w 447206"/>
                <a:gd name="connsiteY4" fmla="*/ 71030 h 171196"/>
                <a:gd name="connsiteX5" fmla="*/ 120848 w 447206"/>
                <a:gd name="connsiteY5" fmla="*/ 44504 h 171196"/>
                <a:gd name="connsiteX6" fmla="*/ 121493 w 447206"/>
                <a:gd name="connsiteY6" fmla="*/ 34051 h 171196"/>
                <a:gd name="connsiteX7" fmla="*/ 113615 w 447206"/>
                <a:gd name="connsiteY7" fmla="*/ 27136 h 171196"/>
                <a:gd name="connsiteX8" fmla="*/ 15028 w 447206"/>
                <a:gd name="connsiteY8" fmla="*/ 415 h 171196"/>
                <a:gd name="connsiteX9" fmla="*/ 2633 w 447206"/>
                <a:gd name="connsiteY9" fmla="*/ 4429 h 171196"/>
                <a:gd name="connsiteX10" fmla="*/ 1593 w 447206"/>
                <a:gd name="connsiteY10" fmla="*/ 5950 h 171196"/>
                <a:gd name="connsiteX11" fmla="*/ 1338 w 447206"/>
                <a:gd name="connsiteY11" fmla="*/ 17379 h 171196"/>
                <a:gd name="connsiteX12" fmla="*/ 51549 w 447206"/>
                <a:gd name="connsiteY12" fmla="*/ 86118 h 171196"/>
                <a:gd name="connsiteX13" fmla="*/ 61377 w 447206"/>
                <a:gd name="connsiteY13" fmla="*/ 95233 h 171196"/>
                <a:gd name="connsiteX14" fmla="*/ 71965 w 447206"/>
                <a:gd name="connsiteY14" fmla="*/ 104559 h 171196"/>
                <a:gd name="connsiteX15" fmla="*/ 183624 w 447206"/>
                <a:gd name="connsiteY15" fmla="*/ 162374 h 171196"/>
                <a:gd name="connsiteX16" fmla="*/ 438739 w 447206"/>
                <a:gd name="connsiteY16" fmla="*/ 104352 h 171196"/>
                <a:gd name="connsiteX17" fmla="*/ 442734 w 447206"/>
                <a:gd name="connsiteY17" fmla="*/ 101164 h 171196"/>
                <a:gd name="connsiteX18" fmla="*/ 444597 w 447206"/>
                <a:gd name="connsiteY18" fmla="*/ 84443 h 171196"/>
                <a:gd name="connsiteX19" fmla="*/ 429716 w 447206"/>
                <a:gd name="connsiteY19" fmla="*/ 65865 h 17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7206" h="171196">
                  <a:moveTo>
                    <a:pt x="429716" y="65865"/>
                  </a:moveTo>
                  <a:cubicBezTo>
                    <a:pt x="425606" y="60733"/>
                    <a:pt x="418109" y="59901"/>
                    <a:pt x="412971" y="64006"/>
                  </a:cubicBezTo>
                  <a:lnTo>
                    <a:pt x="408796" y="67342"/>
                  </a:lnTo>
                  <a:cubicBezTo>
                    <a:pt x="347943" y="115955"/>
                    <a:pt x="267280" y="136241"/>
                    <a:pt x="192202" y="115378"/>
                  </a:cubicBezTo>
                  <a:cubicBezTo>
                    <a:pt x="160159" y="106472"/>
                    <a:pt x="130875" y="91143"/>
                    <a:pt x="105707" y="71030"/>
                  </a:cubicBezTo>
                  <a:lnTo>
                    <a:pt x="120848" y="44504"/>
                  </a:lnTo>
                  <a:cubicBezTo>
                    <a:pt x="122666" y="41314"/>
                    <a:pt x="122913" y="37446"/>
                    <a:pt x="121493" y="34051"/>
                  </a:cubicBezTo>
                  <a:cubicBezTo>
                    <a:pt x="120087" y="30652"/>
                    <a:pt x="117169" y="28098"/>
                    <a:pt x="113615" y="27136"/>
                  </a:cubicBezTo>
                  <a:lnTo>
                    <a:pt x="15028" y="415"/>
                  </a:lnTo>
                  <a:cubicBezTo>
                    <a:pt x="10465" y="-822"/>
                    <a:pt x="5601" y="761"/>
                    <a:pt x="2633" y="4429"/>
                  </a:cubicBezTo>
                  <a:cubicBezTo>
                    <a:pt x="2245" y="4915"/>
                    <a:pt x="1896" y="5425"/>
                    <a:pt x="1593" y="5950"/>
                  </a:cubicBezTo>
                  <a:cubicBezTo>
                    <a:pt x="-420" y="9430"/>
                    <a:pt x="-548" y="13742"/>
                    <a:pt x="1338" y="17379"/>
                  </a:cubicBezTo>
                  <a:cubicBezTo>
                    <a:pt x="14575" y="42831"/>
                    <a:pt x="31451" y="65827"/>
                    <a:pt x="51549" y="86118"/>
                  </a:cubicBezTo>
                  <a:cubicBezTo>
                    <a:pt x="51549" y="86118"/>
                    <a:pt x="58131" y="92254"/>
                    <a:pt x="61377" y="95233"/>
                  </a:cubicBezTo>
                  <a:cubicBezTo>
                    <a:pt x="64512" y="98118"/>
                    <a:pt x="71575" y="104302"/>
                    <a:pt x="71965" y="104559"/>
                  </a:cubicBezTo>
                  <a:cubicBezTo>
                    <a:pt x="104110" y="131250"/>
                    <a:pt x="141958" y="151431"/>
                    <a:pt x="183624" y="162374"/>
                  </a:cubicBezTo>
                  <a:cubicBezTo>
                    <a:pt x="272392" y="185687"/>
                    <a:pt x="367052" y="161588"/>
                    <a:pt x="438739" y="104352"/>
                  </a:cubicBezTo>
                  <a:lnTo>
                    <a:pt x="442734" y="101164"/>
                  </a:lnTo>
                  <a:cubicBezTo>
                    <a:pt x="447871" y="97060"/>
                    <a:pt x="448707" y="89574"/>
                    <a:pt x="444597" y="84443"/>
                  </a:cubicBezTo>
                  <a:lnTo>
                    <a:pt x="429716" y="658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orma libre 261">
              <a:extLst>
                <a:ext uri="{FF2B5EF4-FFF2-40B4-BE49-F238E27FC236}">
                  <a16:creationId xmlns:a16="http://schemas.microsoft.com/office/drawing/2014/main" id="{323B395C-B48D-87D1-1727-B16143870F9C}"/>
                </a:ext>
              </a:extLst>
            </p:cNvPr>
            <p:cNvSpPr/>
            <p:nvPr/>
          </p:nvSpPr>
          <p:spPr>
            <a:xfrm>
              <a:off x="3256673" y="1851739"/>
              <a:ext cx="680428" cy="734945"/>
            </a:xfrm>
            <a:custGeom>
              <a:avLst/>
              <a:gdLst>
                <a:gd name="connsiteX0" fmla="*/ 51435 w 309073"/>
                <a:gd name="connsiteY0" fmla="*/ 332924 h 350189"/>
                <a:gd name="connsiteX1" fmla="*/ 50629 w 309073"/>
                <a:gd name="connsiteY1" fmla="*/ 327644 h 350189"/>
                <a:gd name="connsiteX2" fmla="*/ 117264 w 309073"/>
                <a:gd name="connsiteY2" fmla="*/ 116329 h 350189"/>
                <a:gd name="connsiteX3" fmla="*/ 198975 w 309073"/>
                <a:gd name="connsiteY3" fmla="*/ 63708 h 350189"/>
                <a:gd name="connsiteX4" fmla="*/ 214410 w 309073"/>
                <a:gd name="connsiteY4" fmla="*/ 90063 h 350189"/>
                <a:gd name="connsiteX5" fmla="*/ 223154 w 309073"/>
                <a:gd name="connsiteY5" fmla="*/ 95846 h 350189"/>
                <a:gd name="connsiteX6" fmla="*/ 233091 w 309073"/>
                <a:gd name="connsiteY6" fmla="*/ 92494 h 350189"/>
                <a:gd name="connsiteX7" fmla="*/ 305560 w 309073"/>
                <a:gd name="connsiteY7" fmla="*/ 20602 h 350189"/>
                <a:gd name="connsiteX8" fmla="*/ 308276 w 309073"/>
                <a:gd name="connsiteY8" fmla="*/ 7877 h 350189"/>
                <a:gd name="connsiteX9" fmla="*/ 307477 w 309073"/>
                <a:gd name="connsiteY9" fmla="*/ 6217 h 350189"/>
                <a:gd name="connsiteX10" fmla="*/ 297692 w 309073"/>
                <a:gd name="connsiteY10" fmla="*/ 282 h 350189"/>
                <a:gd name="connsiteX11" fmla="*/ 212968 w 309073"/>
                <a:gd name="connsiteY11" fmla="*/ 9332 h 350189"/>
                <a:gd name="connsiteX12" fmla="*/ 200148 w 309073"/>
                <a:gd name="connsiteY12" fmla="*/ 13273 h 350189"/>
                <a:gd name="connsiteX13" fmla="*/ 186766 w 309073"/>
                <a:gd name="connsiteY13" fmla="*/ 17767 h 350189"/>
                <a:gd name="connsiteX14" fmla="*/ 80793 w 309073"/>
                <a:gd name="connsiteY14" fmla="*/ 85415 h 350189"/>
                <a:gd name="connsiteX15" fmla="*/ 3560 w 309073"/>
                <a:gd name="connsiteY15" fmla="*/ 335032 h 350189"/>
                <a:gd name="connsiteX16" fmla="*/ 4328 w 309073"/>
                <a:gd name="connsiteY16" fmla="*/ 340080 h 350189"/>
                <a:gd name="connsiteX17" fmla="*/ 17899 w 309073"/>
                <a:gd name="connsiteY17" fmla="*/ 350052 h 350189"/>
                <a:gd name="connsiteX18" fmla="*/ 41451 w 309073"/>
                <a:gd name="connsiteY18" fmla="*/ 346474 h 350189"/>
                <a:gd name="connsiteX19" fmla="*/ 51435 w 309073"/>
                <a:gd name="connsiteY19" fmla="*/ 332924 h 35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9073" h="350189">
                  <a:moveTo>
                    <a:pt x="51435" y="332924"/>
                  </a:moveTo>
                  <a:lnTo>
                    <a:pt x="50629" y="327644"/>
                  </a:lnTo>
                  <a:cubicBezTo>
                    <a:pt x="38894" y="250716"/>
                    <a:pt x="61630" y="170821"/>
                    <a:pt x="117264" y="116329"/>
                  </a:cubicBezTo>
                  <a:cubicBezTo>
                    <a:pt x="141010" y="93073"/>
                    <a:pt x="168946" y="75414"/>
                    <a:pt x="198975" y="63708"/>
                  </a:cubicBezTo>
                  <a:lnTo>
                    <a:pt x="214410" y="90063"/>
                  </a:lnTo>
                  <a:cubicBezTo>
                    <a:pt x="216268" y="93232"/>
                    <a:pt x="219499" y="95379"/>
                    <a:pt x="223154" y="95846"/>
                  </a:cubicBezTo>
                  <a:cubicBezTo>
                    <a:pt x="226805" y="96330"/>
                    <a:pt x="230479" y="95086"/>
                    <a:pt x="233091" y="92494"/>
                  </a:cubicBezTo>
                  <a:lnTo>
                    <a:pt x="305560" y="20602"/>
                  </a:lnTo>
                  <a:cubicBezTo>
                    <a:pt x="308913" y="17273"/>
                    <a:pt x="309974" y="12276"/>
                    <a:pt x="308276" y="7877"/>
                  </a:cubicBezTo>
                  <a:cubicBezTo>
                    <a:pt x="308047" y="7296"/>
                    <a:pt x="307780" y="6740"/>
                    <a:pt x="307477" y="6217"/>
                  </a:cubicBezTo>
                  <a:cubicBezTo>
                    <a:pt x="305465" y="2736"/>
                    <a:pt x="301788" y="468"/>
                    <a:pt x="297692" y="282"/>
                  </a:cubicBezTo>
                  <a:cubicBezTo>
                    <a:pt x="268999" y="-999"/>
                    <a:pt x="240615" y="2096"/>
                    <a:pt x="212968" y="9332"/>
                  </a:cubicBezTo>
                  <a:cubicBezTo>
                    <a:pt x="212968" y="9332"/>
                    <a:pt x="204354" y="11955"/>
                    <a:pt x="200148" y="13273"/>
                  </a:cubicBezTo>
                  <a:cubicBezTo>
                    <a:pt x="196078" y="14542"/>
                    <a:pt x="187184" y="17556"/>
                    <a:pt x="186766" y="17767"/>
                  </a:cubicBezTo>
                  <a:cubicBezTo>
                    <a:pt x="147542" y="32218"/>
                    <a:pt x="111116" y="54855"/>
                    <a:pt x="80793" y="85415"/>
                  </a:cubicBezTo>
                  <a:cubicBezTo>
                    <a:pt x="16191" y="150519"/>
                    <a:pt x="-10238" y="244424"/>
                    <a:pt x="3560" y="335032"/>
                  </a:cubicBezTo>
                  <a:lnTo>
                    <a:pt x="4328" y="340080"/>
                  </a:lnTo>
                  <a:cubicBezTo>
                    <a:pt x="5318" y="346576"/>
                    <a:pt x="11392" y="351041"/>
                    <a:pt x="17899" y="350052"/>
                  </a:cubicBezTo>
                  <a:lnTo>
                    <a:pt x="41451" y="346474"/>
                  </a:lnTo>
                  <a:cubicBezTo>
                    <a:pt x="47956" y="345485"/>
                    <a:pt x="52426" y="339417"/>
                    <a:pt x="51435" y="33292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6C8887-824E-B9F4-7467-31BB57BBD627}"/>
              </a:ext>
            </a:extLst>
          </p:cNvPr>
          <p:cNvGrpSpPr/>
          <p:nvPr/>
        </p:nvGrpSpPr>
        <p:grpSpPr>
          <a:xfrm>
            <a:off x="5516039" y="2296845"/>
            <a:ext cx="1254701" cy="1243446"/>
            <a:chOff x="5516039" y="1829020"/>
            <a:chExt cx="1254701" cy="1243446"/>
          </a:xfrm>
        </p:grpSpPr>
        <p:sp>
          <p:nvSpPr>
            <p:cNvPr id="54" name="Forma libre 266">
              <a:extLst>
                <a:ext uri="{FF2B5EF4-FFF2-40B4-BE49-F238E27FC236}">
                  <a16:creationId xmlns:a16="http://schemas.microsoft.com/office/drawing/2014/main" id="{E7D736D8-6988-50C3-0CA0-72C02C7284FD}"/>
                </a:ext>
              </a:extLst>
            </p:cNvPr>
            <p:cNvSpPr/>
            <p:nvPr/>
          </p:nvSpPr>
          <p:spPr>
            <a:xfrm>
              <a:off x="6292500" y="1859795"/>
              <a:ext cx="478240" cy="936453"/>
            </a:xfrm>
            <a:custGeom>
              <a:avLst/>
              <a:gdLst>
                <a:gd name="connsiteX0" fmla="*/ 207569 w 217577"/>
                <a:gd name="connsiteY0" fmla="*/ 194275 h 429899"/>
                <a:gd name="connsiteX1" fmla="*/ 29690 w 217577"/>
                <a:gd name="connsiteY1" fmla="*/ 2679 h 429899"/>
                <a:gd name="connsiteX2" fmla="*/ 24927 w 217577"/>
                <a:gd name="connsiteY2" fmla="*/ 819 h 429899"/>
                <a:gd name="connsiteX3" fmla="*/ 9493 w 217577"/>
                <a:gd name="connsiteY3" fmla="*/ 7569 h 429899"/>
                <a:gd name="connsiteX4" fmla="*/ 820 w 217577"/>
                <a:gd name="connsiteY4" fmla="*/ 29724 h 429899"/>
                <a:gd name="connsiteX5" fmla="*/ 7581 w 217577"/>
                <a:gd name="connsiteY5" fmla="*/ 45134 h 429899"/>
                <a:gd name="connsiteX6" fmla="*/ 12561 w 217577"/>
                <a:gd name="connsiteY6" fmla="*/ 47077 h 429899"/>
                <a:gd name="connsiteX7" fmla="*/ 162520 w 217577"/>
                <a:gd name="connsiteY7" fmla="*/ 210357 h 429899"/>
                <a:gd name="connsiteX8" fmla="*/ 167305 w 217577"/>
                <a:gd name="connsiteY8" fmla="*/ 307327 h 429899"/>
                <a:gd name="connsiteX9" fmla="*/ 136728 w 217577"/>
                <a:gd name="connsiteY9" fmla="*/ 307496 h 429899"/>
                <a:gd name="connsiteX10" fmla="*/ 127340 w 217577"/>
                <a:gd name="connsiteY10" fmla="*/ 312167 h 429899"/>
                <a:gd name="connsiteX11" fmla="*/ 125280 w 217577"/>
                <a:gd name="connsiteY11" fmla="*/ 322436 h 429899"/>
                <a:gd name="connsiteX12" fmla="*/ 151398 w 217577"/>
                <a:gd name="connsiteY12" fmla="*/ 421048 h 429899"/>
                <a:gd name="connsiteX13" fmla="*/ 161078 w 217577"/>
                <a:gd name="connsiteY13" fmla="*/ 429760 h 429899"/>
                <a:gd name="connsiteX14" fmla="*/ 162916 w 217577"/>
                <a:gd name="connsiteY14" fmla="*/ 429899 h 429899"/>
                <a:gd name="connsiteX15" fmla="*/ 172956 w 217577"/>
                <a:gd name="connsiteY15" fmla="*/ 424405 h 429899"/>
                <a:gd name="connsiteX16" fmla="*/ 207469 w 217577"/>
                <a:gd name="connsiteY16" fmla="*/ 346617 h 429899"/>
                <a:gd name="connsiteX17" fmla="*/ 210461 w 217577"/>
                <a:gd name="connsiteY17" fmla="*/ 333560 h 429899"/>
                <a:gd name="connsiteX18" fmla="*/ 213255 w 217577"/>
                <a:gd name="connsiteY18" fmla="*/ 319741 h 429899"/>
                <a:gd name="connsiteX19" fmla="*/ 207569 w 217577"/>
                <a:gd name="connsiteY19" fmla="*/ 194275 h 42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7577" h="429899">
                  <a:moveTo>
                    <a:pt x="207569" y="194275"/>
                  </a:moveTo>
                  <a:cubicBezTo>
                    <a:pt x="183405" y="105858"/>
                    <a:pt x="115174" y="36052"/>
                    <a:pt x="29690" y="2679"/>
                  </a:cubicBezTo>
                  <a:lnTo>
                    <a:pt x="24927" y="819"/>
                  </a:lnTo>
                  <a:cubicBezTo>
                    <a:pt x="18798" y="-1572"/>
                    <a:pt x="11888" y="1448"/>
                    <a:pt x="9493" y="7569"/>
                  </a:cubicBezTo>
                  <a:lnTo>
                    <a:pt x="820" y="29724"/>
                  </a:lnTo>
                  <a:cubicBezTo>
                    <a:pt x="-1575" y="35843"/>
                    <a:pt x="1452" y="42743"/>
                    <a:pt x="7581" y="45134"/>
                  </a:cubicBezTo>
                  <a:lnTo>
                    <a:pt x="12561" y="47077"/>
                  </a:lnTo>
                  <a:cubicBezTo>
                    <a:pt x="85149" y="75392"/>
                    <a:pt x="143075" y="135002"/>
                    <a:pt x="162520" y="210357"/>
                  </a:cubicBezTo>
                  <a:cubicBezTo>
                    <a:pt x="170819" y="242518"/>
                    <a:pt x="172164" y="275506"/>
                    <a:pt x="167305" y="307327"/>
                  </a:cubicBezTo>
                  <a:lnTo>
                    <a:pt x="136728" y="307496"/>
                  </a:lnTo>
                  <a:cubicBezTo>
                    <a:pt x="133052" y="307520"/>
                    <a:pt x="129574" y="309239"/>
                    <a:pt x="127340" y="312167"/>
                  </a:cubicBezTo>
                  <a:cubicBezTo>
                    <a:pt x="125094" y="315082"/>
                    <a:pt x="124338" y="318880"/>
                    <a:pt x="125280" y="322436"/>
                  </a:cubicBezTo>
                  <a:lnTo>
                    <a:pt x="151398" y="421048"/>
                  </a:lnTo>
                  <a:cubicBezTo>
                    <a:pt x="152608" y="425614"/>
                    <a:pt x="156412" y="429029"/>
                    <a:pt x="161078" y="429760"/>
                  </a:cubicBezTo>
                  <a:cubicBezTo>
                    <a:pt x="161694" y="429853"/>
                    <a:pt x="162311" y="429899"/>
                    <a:pt x="162916" y="429899"/>
                  </a:cubicBezTo>
                  <a:cubicBezTo>
                    <a:pt x="166941" y="429899"/>
                    <a:pt x="170746" y="427855"/>
                    <a:pt x="172956" y="424405"/>
                  </a:cubicBezTo>
                  <a:cubicBezTo>
                    <a:pt x="188413" y="400234"/>
                    <a:pt x="199920" y="374142"/>
                    <a:pt x="207469" y="346617"/>
                  </a:cubicBezTo>
                  <a:cubicBezTo>
                    <a:pt x="207469" y="346617"/>
                    <a:pt x="209500" y="337857"/>
                    <a:pt x="210461" y="333560"/>
                  </a:cubicBezTo>
                  <a:cubicBezTo>
                    <a:pt x="211395" y="329407"/>
                    <a:pt x="213227" y="320207"/>
                    <a:pt x="213255" y="319741"/>
                  </a:cubicBezTo>
                  <a:cubicBezTo>
                    <a:pt x="220333" y="278597"/>
                    <a:pt x="218911" y="235779"/>
                    <a:pt x="207569" y="19427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orma libre 267">
              <a:extLst>
                <a:ext uri="{FF2B5EF4-FFF2-40B4-BE49-F238E27FC236}">
                  <a16:creationId xmlns:a16="http://schemas.microsoft.com/office/drawing/2014/main" id="{AD21F69A-BC98-208B-CE66-7D54EDF4A1BD}"/>
                </a:ext>
              </a:extLst>
            </p:cNvPr>
            <p:cNvSpPr/>
            <p:nvPr/>
          </p:nvSpPr>
          <p:spPr>
            <a:xfrm>
              <a:off x="5583110" y="2699548"/>
              <a:ext cx="982970" cy="372918"/>
            </a:xfrm>
            <a:custGeom>
              <a:avLst/>
              <a:gdLst>
                <a:gd name="connsiteX0" fmla="*/ 429716 w 447206"/>
                <a:gd name="connsiteY0" fmla="*/ 65865 h 171196"/>
                <a:gd name="connsiteX1" fmla="*/ 412971 w 447206"/>
                <a:gd name="connsiteY1" fmla="*/ 64006 h 171196"/>
                <a:gd name="connsiteX2" fmla="*/ 408796 w 447206"/>
                <a:gd name="connsiteY2" fmla="*/ 67342 h 171196"/>
                <a:gd name="connsiteX3" fmla="*/ 192202 w 447206"/>
                <a:gd name="connsiteY3" fmla="*/ 115378 h 171196"/>
                <a:gd name="connsiteX4" fmla="*/ 105707 w 447206"/>
                <a:gd name="connsiteY4" fmla="*/ 71030 h 171196"/>
                <a:gd name="connsiteX5" fmla="*/ 120848 w 447206"/>
                <a:gd name="connsiteY5" fmla="*/ 44504 h 171196"/>
                <a:gd name="connsiteX6" fmla="*/ 121493 w 447206"/>
                <a:gd name="connsiteY6" fmla="*/ 34051 h 171196"/>
                <a:gd name="connsiteX7" fmla="*/ 113615 w 447206"/>
                <a:gd name="connsiteY7" fmla="*/ 27136 h 171196"/>
                <a:gd name="connsiteX8" fmla="*/ 15028 w 447206"/>
                <a:gd name="connsiteY8" fmla="*/ 415 h 171196"/>
                <a:gd name="connsiteX9" fmla="*/ 2633 w 447206"/>
                <a:gd name="connsiteY9" fmla="*/ 4429 h 171196"/>
                <a:gd name="connsiteX10" fmla="*/ 1593 w 447206"/>
                <a:gd name="connsiteY10" fmla="*/ 5950 h 171196"/>
                <a:gd name="connsiteX11" fmla="*/ 1338 w 447206"/>
                <a:gd name="connsiteY11" fmla="*/ 17379 h 171196"/>
                <a:gd name="connsiteX12" fmla="*/ 51549 w 447206"/>
                <a:gd name="connsiteY12" fmla="*/ 86118 h 171196"/>
                <a:gd name="connsiteX13" fmla="*/ 61377 w 447206"/>
                <a:gd name="connsiteY13" fmla="*/ 95233 h 171196"/>
                <a:gd name="connsiteX14" fmla="*/ 71965 w 447206"/>
                <a:gd name="connsiteY14" fmla="*/ 104559 h 171196"/>
                <a:gd name="connsiteX15" fmla="*/ 183624 w 447206"/>
                <a:gd name="connsiteY15" fmla="*/ 162374 h 171196"/>
                <a:gd name="connsiteX16" fmla="*/ 438739 w 447206"/>
                <a:gd name="connsiteY16" fmla="*/ 104352 h 171196"/>
                <a:gd name="connsiteX17" fmla="*/ 442734 w 447206"/>
                <a:gd name="connsiteY17" fmla="*/ 101164 h 171196"/>
                <a:gd name="connsiteX18" fmla="*/ 444597 w 447206"/>
                <a:gd name="connsiteY18" fmla="*/ 84443 h 171196"/>
                <a:gd name="connsiteX19" fmla="*/ 429716 w 447206"/>
                <a:gd name="connsiteY19" fmla="*/ 65865 h 17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7206" h="171196">
                  <a:moveTo>
                    <a:pt x="429716" y="65865"/>
                  </a:moveTo>
                  <a:cubicBezTo>
                    <a:pt x="425606" y="60733"/>
                    <a:pt x="418109" y="59901"/>
                    <a:pt x="412971" y="64006"/>
                  </a:cubicBezTo>
                  <a:lnTo>
                    <a:pt x="408796" y="67342"/>
                  </a:lnTo>
                  <a:cubicBezTo>
                    <a:pt x="347943" y="115955"/>
                    <a:pt x="267280" y="136241"/>
                    <a:pt x="192202" y="115378"/>
                  </a:cubicBezTo>
                  <a:cubicBezTo>
                    <a:pt x="160159" y="106472"/>
                    <a:pt x="130875" y="91143"/>
                    <a:pt x="105707" y="71030"/>
                  </a:cubicBezTo>
                  <a:lnTo>
                    <a:pt x="120848" y="44504"/>
                  </a:lnTo>
                  <a:cubicBezTo>
                    <a:pt x="122666" y="41314"/>
                    <a:pt x="122913" y="37446"/>
                    <a:pt x="121493" y="34051"/>
                  </a:cubicBezTo>
                  <a:cubicBezTo>
                    <a:pt x="120087" y="30652"/>
                    <a:pt x="117169" y="28098"/>
                    <a:pt x="113615" y="27136"/>
                  </a:cubicBezTo>
                  <a:lnTo>
                    <a:pt x="15028" y="415"/>
                  </a:lnTo>
                  <a:cubicBezTo>
                    <a:pt x="10465" y="-822"/>
                    <a:pt x="5601" y="761"/>
                    <a:pt x="2633" y="4429"/>
                  </a:cubicBezTo>
                  <a:cubicBezTo>
                    <a:pt x="2245" y="4915"/>
                    <a:pt x="1896" y="5425"/>
                    <a:pt x="1593" y="5950"/>
                  </a:cubicBezTo>
                  <a:cubicBezTo>
                    <a:pt x="-420" y="9430"/>
                    <a:pt x="-548" y="13742"/>
                    <a:pt x="1338" y="17379"/>
                  </a:cubicBezTo>
                  <a:cubicBezTo>
                    <a:pt x="14575" y="42831"/>
                    <a:pt x="31451" y="65827"/>
                    <a:pt x="51549" y="86118"/>
                  </a:cubicBezTo>
                  <a:cubicBezTo>
                    <a:pt x="51549" y="86118"/>
                    <a:pt x="58131" y="92254"/>
                    <a:pt x="61377" y="95233"/>
                  </a:cubicBezTo>
                  <a:cubicBezTo>
                    <a:pt x="64512" y="98118"/>
                    <a:pt x="71575" y="104302"/>
                    <a:pt x="71965" y="104559"/>
                  </a:cubicBezTo>
                  <a:cubicBezTo>
                    <a:pt x="104110" y="131250"/>
                    <a:pt x="141958" y="151431"/>
                    <a:pt x="183624" y="162374"/>
                  </a:cubicBezTo>
                  <a:cubicBezTo>
                    <a:pt x="272392" y="185687"/>
                    <a:pt x="367052" y="161588"/>
                    <a:pt x="438739" y="104352"/>
                  </a:cubicBezTo>
                  <a:lnTo>
                    <a:pt x="442734" y="101164"/>
                  </a:lnTo>
                  <a:cubicBezTo>
                    <a:pt x="447871" y="97060"/>
                    <a:pt x="448707" y="89574"/>
                    <a:pt x="444597" y="84443"/>
                  </a:cubicBezTo>
                  <a:lnTo>
                    <a:pt x="429716" y="658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orma libre 268">
              <a:extLst>
                <a:ext uri="{FF2B5EF4-FFF2-40B4-BE49-F238E27FC236}">
                  <a16:creationId xmlns:a16="http://schemas.microsoft.com/office/drawing/2014/main" id="{32AA2552-20FD-3637-B1C4-0037C2B118BE}"/>
                </a:ext>
              </a:extLst>
            </p:cNvPr>
            <p:cNvSpPr/>
            <p:nvPr/>
          </p:nvSpPr>
          <p:spPr>
            <a:xfrm>
              <a:off x="5516039" y="1829020"/>
              <a:ext cx="679350" cy="762820"/>
            </a:xfrm>
            <a:custGeom>
              <a:avLst/>
              <a:gdLst>
                <a:gd name="connsiteX0" fmla="*/ 51435 w 309073"/>
                <a:gd name="connsiteY0" fmla="*/ 332924 h 350189"/>
                <a:gd name="connsiteX1" fmla="*/ 50629 w 309073"/>
                <a:gd name="connsiteY1" fmla="*/ 327644 h 350189"/>
                <a:gd name="connsiteX2" fmla="*/ 117264 w 309073"/>
                <a:gd name="connsiteY2" fmla="*/ 116329 h 350189"/>
                <a:gd name="connsiteX3" fmla="*/ 198975 w 309073"/>
                <a:gd name="connsiteY3" fmla="*/ 63708 h 350189"/>
                <a:gd name="connsiteX4" fmla="*/ 214410 w 309073"/>
                <a:gd name="connsiteY4" fmla="*/ 90063 h 350189"/>
                <a:gd name="connsiteX5" fmla="*/ 223154 w 309073"/>
                <a:gd name="connsiteY5" fmla="*/ 95846 h 350189"/>
                <a:gd name="connsiteX6" fmla="*/ 233091 w 309073"/>
                <a:gd name="connsiteY6" fmla="*/ 92494 h 350189"/>
                <a:gd name="connsiteX7" fmla="*/ 305560 w 309073"/>
                <a:gd name="connsiteY7" fmla="*/ 20602 h 350189"/>
                <a:gd name="connsiteX8" fmla="*/ 308276 w 309073"/>
                <a:gd name="connsiteY8" fmla="*/ 7877 h 350189"/>
                <a:gd name="connsiteX9" fmla="*/ 307477 w 309073"/>
                <a:gd name="connsiteY9" fmla="*/ 6217 h 350189"/>
                <a:gd name="connsiteX10" fmla="*/ 297692 w 309073"/>
                <a:gd name="connsiteY10" fmla="*/ 282 h 350189"/>
                <a:gd name="connsiteX11" fmla="*/ 212968 w 309073"/>
                <a:gd name="connsiteY11" fmla="*/ 9332 h 350189"/>
                <a:gd name="connsiteX12" fmla="*/ 200148 w 309073"/>
                <a:gd name="connsiteY12" fmla="*/ 13273 h 350189"/>
                <a:gd name="connsiteX13" fmla="*/ 186766 w 309073"/>
                <a:gd name="connsiteY13" fmla="*/ 17767 h 350189"/>
                <a:gd name="connsiteX14" fmla="*/ 80793 w 309073"/>
                <a:gd name="connsiteY14" fmla="*/ 85415 h 350189"/>
                <a:gd name="connsiteX15" fmla="*/ 3560 w 309073"/>
                <a:gd name="connsiteY15" fmla="*/ 335032 h 350189"/>
                <a:gd name="connsiteX16" fmla="*/ 4328 w 309073"/>
                <a:gd name="connsiteY16" fmla="*/ 340080 h 350189"/>
                <a:gd name="connsiteX17" fmla="*/ 17899 w 309073"/>
                <a:gd name="connsiteY17" fmla="*/ 350052 h 350189"/>
                <a:gd name="connsiteX18" fmla="*/ 41451 w 309073"/>
                <a:gd name="connsiteY18" fmla="*/ 346474 h 350189"/>
                <a:gd name="connsiteX19" fmla="*/ 51435 w 309073"/>
                <a:gd name="connsiteY19" fmla="*/ 332924 h 35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9073" h="350189">
                  <a:moveTo>
                    <a:pt x="51435" y="332924"/>
                  </a:moveTo>
                  <a:lnTo>
                    <a:pt x="50629" y="327644"/>
                  </a:lnTo>
                  <a:cubicBezTo>
                    <a:pt x="38894" y="250716"/>
                    <a:pt x="61630" y="170821"/>
                    <a:pt x="117264" y="116329"/>
                  </a:cubicBezTo>
                  <a:cubicBezTo>
                    <a:pt x="141010" y="93073"/>
                    <a:pt x="168946" y="75414"/>
                    <a:pt x="198975" y="63708"/>
                  </a:cubicBezTo>
                  <a:lnTo>
                    <a:pt x="214410" y="90063"/>
                  </a:lnTo>
                  <a:cubicBezTo>
                    <a:pt x="216268" y="93232"/>
                    <a:pt x="219499" y="95379"/>
                    <a:pt x="223154" y="95846"/>
                  </a:cubicBezTo>
                  <a:cubicBezTo>
                    <a:pt x="226805" y="96330"/>
                    <a:pt x="230479" y="95086"/>
                    <a:pt x="233091" y="92494"/>
                  </a:cubicBezTo>
                  <a:lnTo>
                    <a:pt x="305560" y="20602"/>
                  </a:lnTo>
                  <a:cubicBezTo>
                    <a:pt x="308913" y="17273"/>
                    <a:pt x="309974" y="12276"/>
                    <a:pt x="308276" y="7877"/>
                  </a:cubicBezTo>
                  <a:cubicBezTo>
                    <a:pt x="308047" y="7296"/>
                    <a:pt x="307780" y="6740"/>
                    <a:pt x="307477" y="6217"/>
                  </a:cubicBezTo>
                  <a:cubicBezTo>
                    <a:pt x="305465" y="2736"/>
                    <a:pt x="301788" y="468"/>
                    <a:pt x="297692" y="282"/>
                  </a:cubicBezTo>
                  <a:cubicBezTo>
                    <a:pt x="268999" y="-999"/>
                    <a:pt x="240615" y="2096"/>
                    <a:pt x="212968" y="9332"/>
                  </a:cubicBezTo>
                  <a:cubicBezTo>
                    <a:pt x="212968" y="9332"/>
                    <a:pt x="204354" y="11955"/>
                    <a:pt x="200148" y="13273"/>
                  </a:cubicBezTo>
                  <a:cubicBezTo>
                    <a:pt x="196078" y="14542"/>
                    <a:pt x="187184" y="17556"/>
                    <a:pt x="186766" y="17767"/>
                  </a:cubicBezTo>
                  <a:cubicBezTo>
                    <a:pt x="147542" y="32218"/>
                    <a:pt x="111116" y="54855"/>
                    <a:pt x="80793" y="85415"/>
                  </a:cubicBezTo>
                  <a:cubicBezTo>
                    <a:pt x="16191" y="150519"/>
                    <a:pt x="-10238" y="244424"/>
                    <a:pt x="3560" y="335032"/>
                  </a:cubicBezTo>
                  <a:lnTo>
                    <a:pt x="4328" y="340080"/>
                  </a:lnTo>
                  <a:cubicBezTo>
                    <a:pt x="5318" y="346576"/>
                    <a:pt x="11392" y="351041"/>
                    <a:pt x="17899" y="350052"/>
                  </a:cubicBezTo>
                  <a:lnTo>
                    <a:pt x="41451" y="346474"/>
                  </a:lnTo>
                  <a:cubicBezTo>
                    <a:pt x="47956" y="345485"/>
                    <a:pt x="52426" y="339417"/>
                    <a:pt x="51435" y="33292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6BE00E-43F2-8A3E-1D94-A2558FB34C0B}"/>
              </a:ext>
            </a:extLst>
          </p:cNvPr>
          <p:cNvGrpSpPr/>
          <p:nvPr/>
        </p:nvGrpSpPr>
        <p:grpSpPr>
          <a:xfrm>
            <a:off x="2778714" y="2650539"/>
            <a:ext cx="2030478" cy="2569927"/>
            <a:chOff x="2778714" y="2325844"/>
            <a:chExt cx="2030478" cy="256992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2FDC605-0696-8113-F474-54413702A52D}"/>
                </a:ext>
              </a:extLst>
            </p:cNvPr>
            <p:cNvGrpSpPr/>
            <p:nvPr/>
          </p:nvGrpSpPr>
          <p:grpSpPr>
            <a:xfrm>
              <a:off x="3002615" y="2325844"/>
              <a:ext cx="1637222" cy="1784145"/>
              <a:chOff x="3002615" y="2325844"/>
              <a:chExt cx="1637222" cy="1784145"/>
            </a:xfrm>
          </p:grpSpPr>
          <p:sp>
            <p:nvSpPr>
              <p:cNvPr id="203" name="CuadroTexto 395">
                <a:extLst>
                  <a:ext uri="{FF2B5EF4-FFF2-40B4-BE49-F238E27FC236}">
                    <a16:creationId xmlns:a16="http://schemas.microsoft.com/office/drawing/2014/main" id="{31D83DEF-8444-5B40-AA58-3A45B2974CB6}"/>
                  </a:ext>
                </a:extLst>
              </p:cNvPr>
              <p:cNvSpPr txBox="1"/>
              <p:nvPr/>
            </p:nvSpPr>
            <p:spPr>
              <a:xfrm>
                <a:off x="3002615" y="3463658"/>
                <a:ext cx="16372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Needle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(steel)</a:t>
                </a:r>
              </a:p>
            </p:txBody>
          </p:sp>
          <p:sp>
            <p:nvSpPr>
              <p:cNvPr id="26" name="Gráfico 214">
                <a:extLst>
                  <a:ext uri="{FF2B5EF4-FFF2-40B4-BE49-F238E27FC236}">
                    <a16:creationId xmlns:a16="http://schemas.microsoft.com/office/drawing/2014/main" id="{180C85B3-C8E4-C748-7E33-14C4A0BA8CA5}"/>
                  </a:ext>
                </a:extLst>
              </p:cNvPr>
              <p:cNvSpPr/>
              <p:nvPr/>
            </p:nvSpPr>
            <p:spPr>
              <a:xfrm rot="20555736">
                <a:off x="3535972" y="2325844"/>
                <a:ext cx="661667" cy="591999"/>
              </a:xfrm>
              <a:custGeom>
                <a:avLst/>
                <a:gdLst>
                  <a:gd name="connsiteX0" fmla="*/ 567429 w 571236"/>
                  <a:gd name="connsiteY0" fmla="*/ 106854 h 571237"/>
                  <a:gd name="connsiteX1" fmla="*/ 464233 w 571236"/>
                  <a:gd name="connsiteY1" fmla="*/ 3804 h 571237"/>
                  <a:gd name="connsiteX2" fmla="*/ 445848 w 571236"/>
                  <a:gd name="connsiteY2" fmla="*/ 3804 h 571237"/>
                  <a:gd name="connsiteX3" fmla="*/ 445848 w 571236"/>
                  <a:gd name="connsiteY3" fmla="*/ 22162 h 571237"/>
                  <a:gd name="connsiteX4" fmla="*/ 461439 w 571236"/>
                  <a:gd name="connsiteY4" fmla="*/ 37731 h 571237"/>
                  <a:gd name="connsiteX5" fmla="*/ 375815 w 571236"/>
                  <a:gd name="connsiteY5" fmla="*/ 123234 h 571237"/>
                  <a:gd name="connsiteX6" fmla="*/ 321221 w 571236"/>
                  <a:gd name="connsiteY6" fmla="*/ 68717 h 571237"/>
                  <a:gd name="connsiteX7" fmla="*/ 302836 w 571236"/>
                  <a:gd name="connsiteY7" fmla="*/ 68717 h 571237"/>
                  <a:gd name="connsiteX8" fmla="*/ 302836 w 571236"/>
                  <a:gd name="connsiteY8" fmla="*/ 87075 h 571237"/>
                  <a:gd name="connsiteX9" fmla="*/ 332647 w 571236"/>
                  <a:gd name="connsiteY9" fmla="*/ 116844 h 571237"/>
                  <a:gd name="connsiteX10" fmla="*/ 81816 w 571236"/>
                  <a:gd name="connsiteY10" fmla="*/ 367318 h 571237"/>
                  <a:gd name="connsiteX11" fmla="*/ 78008 w 571236"/>
                  <a:gd name="connsiteY11" fmla="*/ 376498 h 571237"/>
                  <a:gd name="connsiteX12" fmla="*/ 104003 w 571236"/>
                  <a:gd name="connsiteY12" fmla="*/ 449025 h 571237"/>
                  <a:gd name="connsiteX13" fmla="*/ 3809 w 571236"/>
                  <a:gd name="connsiteY13" fmla="*/ 549076 h 571237"/>
                  <a:gd name="connsiteX14" fmla="*/ 3809 w 571236"/>
                  <a:gd name="connsiteY14" fmla="*/ 567434 h 571237"/>
                  <a:gd name="connsiteX15" fmla="*/ 13001 w 571236"/>
                  <a:gd name="connsiteY15" fmla="*/ 571238 h 571237"/>
                  <a:gd name="connsiteX16" fmla="*/ 22193 w 571236"/>
                  <a:gd name="connsiteY16" fmla="*/ 567434 h 571237"/>
                  <a:gd name="connsiteX17" fmla="*/ 122386 w 571236"/>
                  <a:gd name="connsiteY17" fmla="*/ 467383 h 571237"/>
                  <a:gd name="connsiteX18" fmla="*/ 195016 w 571236"/>
                  <a:gd name="connsiteY18" fmla="*/ 493342 h 571237"/>
                  <a:gd name="connsiteX19" fmla="*/ 204207 w 571236"/>
                  <a:gd name="connsiteY19" fmla="*/ 489538 h 571237"/>
                  <a:gd name="connsiteX20" fmla="*/ 455037 w 571236"/>
                  <a:gd name="connsiteY20" fmla="*/ 239064 h 571237"/>
                  <a:gd name="connsiteX21" fmla="*/ 484848 w 571236"/>
                  <a:gd name="connsiteY21" fmla="*/ 268833 h 571237"/>
                  <a:gd name="connsiteX22" fmla="*/ 494040 w 571236"/>
                  <a:gd name="connsiteY22" fmla="*/ 272636 h 571237"/>
                  <a:gd name="connsiteX23" fmla="*/ 503232 w 571236"/>
                  <a:gd name="connsiteY23" fmla="*/ 268833 h 571237"/>
                  <a:gd name="connsiteX24" fmla="*/ 503232 w 571236"/>
                  <a:gd name="connsiteY24" fmla="*/ 250475 h 571237"/>
                  <a:gd name="connsiteX25" fmla="*/ 446606 w 571236"/>
                  <a:gd name="connsiteY25" fmla="*/ 193929 h 571237"/>
                  <a:gd name="connsiteX26" fmla="*/ 532231 w 571236"/>
                  <a:gd name="connsiteY26" fmla="*/ 108427 h 571237"/>
                  <a:gd name="connsiteX27" fmla="*/ 549041 w 571236"/>
                  <a:gd name="connsiteY27" fmla="*/ 125213 h 571237"/>
                  <a:gd name="connsiteX28" fmla="*/ 558232 w 571236"/>
                  <a:gd name="connsiteY28" fmla="*/ 129017 h 571237"/>
                  <a:gd name="connsiteX29" fmla="*/ 567424 w 571236"/>
                  <a:gd name="connsiteY29" fmla="*/ 125213 h 571237"/>
                  <a:gd name="connsiteX30" fmla="*/ 567429 w 571236"/>
                  <a:gd name="connsiteY30" fmla="*/ 106854 h 571237"/>
                  <a:gd name="connsiteX31" fmla="*/ 164972 w 571236"/>
                  <a:gd name="connsiteY31" fmla="*/ 398659 h 571237"/>
                  <a:gd name="connsiteX32" fmla="*/ 155793 w 571236"/>
                  <a:gd name="connsiteY32" fmla="*/ 402463 h 571237"/>
                  <a:gd name="connsiteX33" fmla="*/ 146613 w 571236"/>
                  <a:gd name="connsiteY33" fmla="*/ 398659 h 571237"/>
                  <a:gd name="connsiteX34" fmla="*/ 123348 w 571236"/>
                  <a:gd name="connsiteY34" fmla="*/ 375394 h 571237"/>
                  <a:gd name="connsiteX35" fmla="*/ 123348 w 571236"/>
                  <a:gd name="connsiteY35" fmla="*/ 357036 h 571237"/>
                  <a:gd name="connsiteX36" fmla="*/ 141706 w 571236"/>
                  <a:gd name="connsiteY36" fmla="*/ 357036 h 571237"/>
                  <a:gd name="connsiteX37" fmla="*/ 164971 w 571236"/>
                  <a:gd name="connsiteY37" fmla="*/ 380302 h 571237"/>
                  <a:gd name="connsiteX38" fmla="*/ 164972 w 571236"/>
                  <a:gd name="connsiteY38" fmla="*/ 398659 h 571237"/>
                  <a:gd name="connsiteX39" fmla="*/ 203920 w 571236"/>
                  <a:gd name="connsiteY39" fmla="*/ 333745 h 571237"/>
                  <a:gd name="connsiteX40" fmla="*/ 194741 w 571236"/>
                  <a:gd name="connsiteY40" fmla="*/ 337549 h 571237"/>
                  <a:gd name="connsiteX41" fmla="*/ 185561 w 571236"/>
                  <a:gd name="connsiteY41" fmla="*/ 333745 h 571237"/>
                  <a:gd name="connsiteX42" fmla="*/ 175279 w 571236"/>
                  <a:gd name="connsiteY42" fmla="*/ 323463 h 571237"/>
                  <a:gd name="connsiteX43" fmla="*/ 175279 w 571236"/>
                  <a:gd name="connsiteY43" fmla="*/ 305105 h 571237"/>
                  <a:gd name="connsiteX44" fmla="*/ 193637 w 571236"/>
                  <a:gd name="connsiteY44" fmla="*/ 305105 h 571237"/>
                  <a:gd name="connsiteX45" fmla="*/ 203919 w 571236"/>
                  <a:gd name="connsiteY45" fmla="*/ 315387 h 571237"/>
                  <a:gd name="connsiteX46" fmla="*/ 203920 w 571236"/>
                  <a:gd name="connsiteY46" fmla="*/ 333745 h 571237"/>
                  <a:gd name="connsiteX47" fmla="*/ 268833 w 571236"/>
                  <a:gd name="connsiteY47" fmla="*/ 294797 h 571237"/>
                  <a:gd name="connsiteX48" fmla="*/ 259654 w 571236"/>
                  <a:gd name="connsiteY48" fmla="*/ 298601 h 571237"/>
                  <a:gd name="connsiteX49" fmla="*/ 250474 w 571236"/>
                  <a:gd name="connsiteY49" fmla="*/ 294797 h 571237"/>
                  <a:gd name="connsiteX50" fmla="*/ 227209 w 571236"/>
                  <a:gd name="connsiteY50" fmla="*/ 271532 h 571237"/>
                  <a:gd name="connsiteX51" fmla="*/ 227209 w 571236"/>
                  <a:gd name="connsiteY51" fmla="*/ 253174 h 571237"/>
                  <a:gd name="connsiteX52" fmla="*/ 245567 w 571236"/>
                  <a:gd name="connsiteY52" fmla="*/ 253174 h 571237"/>
                  <a:gd name="connsiteX53" fmla="*/ 268832 w 571236"/>
                  <a:gd name="connsiteY53" fmla="*/ 276440 h 571237"/>
                  <a:gd name="connsiteX54" fmla="*/ 268833 w 571236"/>
                  <a:gd name="connsiteY54" fmla="*/ 294797 h 571237"/>
                  <a:gd name="connsiteX55" fmla="*/ 307781 w 571236"/>
                  <a:gd name="connsiteY55" fmla="*/ 229885 h 571237"/>
                  <a:gd name="connsiteX56" fmla="*/ 298602 w 571236"/>
                  <a:gd name="connsiteY56" fmla="*/ 233688 h 571237"/>
                  <a:gd name="connsiteX57" fmla="*/ 289422 w 571236"/>
                  <a:gd name="connsiteY57" fmla="*/ 229885 h 571237"/>
                  <a:gd name="connsiteX58" fmla="*/ 279140 w 571236"/>
                  <a:gd name="connsiteY58" fmla="*/ 219602 h 571237"/>
                  <a:gd name="connsiteX59" fmla="*/ 279140 w 571236"/>
                  <a:gd name="connsiteY59" fmla="*/ 201244 h 571237"/>
                  <a:gd name="connsiteX60" fmla="*/ 297498 w 571236"/>
                  <a:gd name="connsiteY60" fmla="*/ 201244 h 571237"/>
                  <a:gd name="connsiteX61" fmla="*/ 307780 w 571236"/>
                  <a:gd name="connsiteY61" fmla="*/ 211527 h 571237"/>
                  <a:gd name="connsiteX62" fmla="*/ 307781 w 571236"/>
                  <a:gd name="connsiteY62" fmla="*/ 229885 h 57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71236" h="571237">
                    <a:moveTo>
                      <a:pt x="567429" y="106854"/>
                    </a:moveTo>
                    <a:lnTo>
                      <a:pt x="464233" y="3804"/>
                    </a:lnTo>
                    <a:cubicBezTo>
                      <a:pt x="459154" y="-1268"/>
                      <a:pt x="450927" y="-1268"/>
                      <a:pt x="445848" y="3804"/>
                    </a:cubicBezTo>
                    <a:cubicBezTo>
                      <a:pt x="440769" y="8876"/>
                      <a:pt x="440769" y="17091"/>
                      <a:pt x="445848" y="22162"/>
                    </a:cubicBezTo>
                    <a:lnTo>
                      <a:pt x="461439" y="37731"/>
                    </a:lnTo>
                    <a:lnTo>
                      <a:pt x="375815" y="123234"/>
                    </a:lnTo>
                    <a:lnTo>
                      <a:pt x="321221" y="68717"/>
                    </a:lnTo>
                    <a:cubicBezTo>
                      <a:pt x="316141" y="63645"/>
                      <a:pt x="307915" y="63645"/>
                      <a:pt x="302836" y="68717"/>
                    </a:cubicBezTo>
                    <a:cubicBezTo>
                      <a:pt x="297757" y="73788"/>
                      <a:pt x="297757" y="82004"/>
                      <a:pt x="302836" y="87075"/>
                    </a:cubicBezTo>
                    <a:lnTo>
                      <a:pt x="332647" y="116844"/>
                    </a:lnTo>
                    <a:lnTo>
                      <a:pt x="81816" y="367318"/>
                    </a:lnTo>
                    <a:cubicBezTo>
                      <a:pt x="79378" y="369753"/>
                      <a:pt x="78008" y="373049"/>
                      <a:pt x="78008" y="376498"/>
                    </a:cubicBezTo>
                    <a:cubicBezTo>
                      <a:pt x="78008" y="404032"/>
                      <a:pt x="87990" y="429034"/>
                      <a:pt x="104003" y="449025"/>
                    </a:cubicBezTo>
                    <a:lnTo>
                      <a:pt x="3809" y="549076"/>
                    </a:lnTo>
                    <a:cubicBezTo>
                      <a:pt x="-1270" y="554148"/>
                      <a:pt x="-1270" y="562364"/>
                      <a:pt x="3809" y="567434"/>
                    </a:cubicBezTo>
                    <a:cubicBezTo>
                      <a:pt x="6348" y="569970"/>
                      <a:pt x="9675" y="571238"/>
                      <a:pt x="13001" y="571238"/>
                    </a:cubicBezTo>
                    <a:cubicBezTo>
                      <a:pt x="16327" y="571238"/>
                      <a:pt x="19654" y="569970"/>
                      <a:pt x="22193" y="567434"/>
                    </a:cubicBezTo>
                    <a:lnTo>
                      <a:pt x="122386" y="467383"/>
                    </a:lnTo>
                    <a:cubicBezTo>
                      <a:pt x="142406" y="483374"/>
                      <a:pt x="167443" y="493342"/>
                      <a:pt x="195016" y="493342"/>
                    </a:cubicBezTo>
                    <a:cubicBezTo>
                      <a:pt x="198469" y="493342"/>
                      <a:pt x="201771" y="491973"/>
                      <a:pt x="204207" y="489538"/>
                    </a:cubicBezTo>
                    <a:lnTo>
                      <a:pt x="455037" y="239064"/>
                    </a:lnTo>
                    <a:lnTo>
                      <a:pt x="484848" y="268833"/>
                    </a:lnTo>
                    <a:cubicBezTo>
                      <a:pt x="487387" y="271368"/>
                      <a:pt x="490714" y="272636"/>
                      <a:pt x="494040" y="272636"/>
                    </a:cubicBezTo>
                    <a:cubicBezTo>
                      <a:pt x="497366" y="272636"/>
                      <a:pt x="500693" y="271368"/>
                      <a:pt x="503232" y="268833"/>
                    </a:cubicBezTo>
                    <a:cubicBezTo>
                      <a:pt x="508311" y="263761"/>
                      <a:pt x="508311" y="255545"/>
                      <a:pt x="503232" y="250475"/>
                    </a:cubicBezTo>
                    <a:lnTo>
                      <a:pt x="446606" y="193929"/>
                    </a:lnTo>
                    <a:lnTo>
                      <a:pt x="532231" y="108427"/>
                    </a:lnTo>
                    <a:lnTo>
                      <a:pt x="549041" y="125213"/>
                    </a:lnTo>
                    <a:cubicBezTo>
                      <a:pt x="551579" y="127748"/>
                      <a:pt x="554906" y="129017"/>
                      <a:pt x="558232" y="129017"/>
                    </a:cubicBezTo>
                    <a:cubicBezTo>
                      <a:pt x="561559" y="129017"/>
                      <a:pt x="564885" y="127748"/>
                      <a:pt x="567424" y="125213"/>
                    </a:cubicBezTo>
                    <a:cubicBezTo>
                      <a:pt x="572507" y="120140"/>
                      <a:pt x="572507" y="111925"/>
                      <a:pt x="567429" y="106854"/>
                    </a:cubicBezTo>
                    <a:close/>
                    <a:moveTo>
                      <a:pt x="164972" y="398659"/>
                    </a:moveTo>
                    <a:cubicBezTo>
                      <a:pt x="162437" y="401195"/>
                      <a:pt x="159114" y="402463"/>
                      <a:pt x="155793" y="402463"/>
                    </a:cubicBezTo>
                    <a:cubicBezTo>
                      <a:pt x="152471" y="402463"/>
                      <a:pt x="149150" y="401195"/>
                      <a:pt x="146613" y="398659"/>
                    </a:cubicBezTo>
                    <a:lnTo>
                      <a:pt x="123348" y="375394"/>
                    </a:lnTo>
                    <a:cubicBezTo>
                      <a:pt x="118276" y="370322"/>
                      <a:pt x="118276" y="362107"/>
                      <a:pt x="123348" y="357036"/>
                    </a:cubicBezTo>
                    <a:cubicBezTo>
                      <a:pt x="128420" y="351964"/>
                      <a:pt x="136635" y="351964"/>
                      <a:pt x="141706" y="357036"/>
                    </a:cubicBezTo>
                    <a:lnTo>
                      <a:pt x="164971" y="380302"/>
                    </a:lnTo>
                    <a:cubicBezTo>
                      <a:pt x="170043" y="385372"/>
                      <a:pt x="170043" y="393588"/>
                      <a:pt x="164972" y="398659"/>
                    </a:cubicBezTo>
                    <a:close/>
                    <a:moveTo>
                      <a:pt x="203920" y="333745"/>
                    </a:moveTo>
                    <a:cubicBezTo>
                      <a:pt x="201385" y="336281"/>
                      <a:pt x="198062" y="337549"/>
                      <a:pt x="194741" y="337549"/>
                    </a:cubicBezTo>
                    <a:cubicBezTo>
                      <a:pt x="191419" y="337549"/>
                      <a:pt x="188098" y="336281"/>
                      <a:pt x="185561" y="333745"/>
                    </a:cubicBezTo>
                    <a:lnTo>
                      <a:pt x="175279" y="323463"/>
                    </a:lnTo>
                    <a:cubicBezTo>
                      <a:pt x="170207" y="318391"/>
                      <a:pt x="170207" y="310176"/>
                      <a:pt x="175279" y="305105"/>
                    </a:cubicBezTo>
                    <a:cubicBezTo>
                      <a:pt x="180351" y="300033"/>
                      <a:pt x="188566" y="300033"/>
                      <a:pt x="193637" y="305105"/>
                    </a:cubicBezTo>
                    <a:lnTo>
                      <a:pt x="203919" y="315387"/>
                    </a:lnTo>
                    <a:cubicBezTo>
                      <a:pt x="208991" y="320459"/>
                      <a:pt x="208991" y="328675"/>
                      <a:pt x="203920" y="333745"/>
                    </a:cubicBezTo>
                    <a:close/>
                    <a:moveTo>
                      <a:pt x="268833" y="294797"/>
                    </a:moveTo>
                    <a:cubicBezTo>
                      <a:pt x="266298" y="297333"/>
                      <a:pt x="262975" y="298601"/>
                      <a:pt x="259654" y="298601"/>
                    </a:cubicBezTo>
                    <a:cubicBezTo>
                      <a:pt x="256332" y="298601"/>
                      <a:pt x="253011" y="297333"/>
                      <a:pt x="250474" y="294797"/>
                    </a:cubicBezTo>
                    <a:lnTo>
                      <a:pt x="227209" y="271532"/>
                    </a:lnTo>
                    <a:cubicBezTo>
                      <a:pt x="222137" y="266460"/>
                      <a:pt x="222137" y="258245"/>
                      <a:pt x="227209" y="253174"/>
                    </a:cubicBezTo>
                    <a:cubicBezTo>
                      <a:pt x="232280" y="248102"/>
                      <a:pt x="240496" y="248102"/>
                      <a:pt x="245567" y="253174"/>
                    </a:cubicBezTo>
                    <a:lnTo>
                      <a:pt x="268832" y="276440"/>
                    </a:lnTo>
                    <a:cubicBezTo>
                      <a:pt x="273905" y="281511"/>
                      <a:pt x="273905" y="289727"/>
                      <a:pt x="268833" y="294797"/>
                    </a:cubicBezTo>
                    <a:close/>
                    <a:moveTo>
                      <a:pt x="307781" y="229885"/>
                    </a:moveTo>
                    <a:cubicBezTo>
                      <a:pt x="305246" y="232420"/>
                      <a:pt x="301923" y="233688"/>
                      <a:pt x="298602" y="233688"/>
                    </a:cubicBezTo>
                    <a:cubicBezTo>
                      <a:pt x="295280" y="233688"/>
                      <a:pt x="291958" y="232420"/>
                      <a:pt x="289422" y="229885"/>
                    </a:cubicBezTo>
                    <a:lnTo>
                      <a:pt x="279140" y="219602"/>
                    </a:lnTo>
                    <a:cubicBezTo>
                      <a:pt x="274068" y="214531"/>
                      <a:pt x="274068" y="206315"/>
                      <a:pt x="279140" y="201244"/>
                    </a:cubicBezTo>
                    <a:cubicBezTo>
                      <a:pt x="284211" y="196173"/>
                      <a:pt x="292427" y="196173"/>
                      <a:pt x="297498" y="201244"/>
                    </a:cubicBezTo>
                    <a:lnTo>
                      <a:pt x="307780" y="211527"/>
                    </a:lnTo>
                    <a:cubicBezTo>
                      <a:pt x="312853" y="216597"/>
                      <a:pt x="312853" y="224813"/>
                      <a:pt x="307781" y="2298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Rectangle 56">
              <a:extLst>
                <a:ext uri="{FF2B5EF4-FFF2-40B4-BE49-F238E27FC236}">
                  <a16:creationId xmlns:a16="http://schemas.microsoft.com/office/drawing/2014/main" id="{6909B685-A1CD-CB07-9555-2BAF1B7A26BB}"/>
                </a:ext>
              </a:extLst>
            </p:cNvPr>
            <p:cNvSpPr/>
            <p:nvPr/>
          </p:nvSpPr>
          <p:spPr>
            <a:xfrm>
              <a:off x="2778714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15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tonnes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DB04896-A410-69EC-A90F-2A8F54A785CE}"/>
              </a:ext>
            </a:extLst>
          </p:cNvPr>
          <p:cNvGrpSpPr/>
          <p:nvPr/>
        </p:nvGrpSpPr>
        <p:grpSpPr>
          <a:xfrm>
            <a:off x="5117876" y="2619170"/>
            <a:ext cx="2030478" cy="2601296"/>
            <a:chOff x="5117876" y="2294475"/>
            <a:chExt cx="2030478" cy="260129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A113E53-81A5-2EE2-57F6-8F8EE955E9C2}"/>
                </a:ext>
              </a:extLst>
            </p:cNvPr>
            <p:cNvGrpSpPr/>
            <p:nvPr/>
          </p:nvGrpSpPr>
          <p:grpSpPr>
            <a:xfrm>
              <a:off x="5324778" y="2294475"/>
              <a:ext cx="1637222" cy="1815514"/>
              <a:chOff x="5324778" y="2294475"/>
              <a:chExt cx="1637222" cy="1815514"/>
            </a:xfrm>
          </p:grpSpPr>
          <p:sp>
            <p:nvSpPr>
              <p:cNvPr id="204" name="CuadroTexto 395">
                <a:extLst>
                  <a:ext uri="{FF2B5EF4-FFF2-40B4-BE49-F238E27FC236}">
                    <a16:creationId xmlns:a16="http://schemas.microsoft.com/office/drawing/2014/main" id="{5FD161BE-DE3A-F04A-8B12-6C6B16837E97}"/>
                  </a:ext>
                </a:extLst>
              </p:cNvPr>
              <p:cNvSpPr txBox="1"/>
              <p:nvPr/>
            </p:nvSpPr>
            <p:spPr>
              <a:xfrm>
                <a:off x="5324778" y="3463658"/>
                <a:ext cx="16372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Plastic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waste</a:t>
                </a:r>
              </a:p>
            </p:txBody>
          </p:sp>
          <p:grpSp>
            <p:nvGrpSpPr>
              <p:cNvPr id="57" name="Gráfico 218">
                <a:extLst>
                  <a:ext uri="{FF2B5EF4-FFF2-40B4-BE49-F238E27FC236}">
                    <a16:creationId xmlns:a16="http://schemas.microsoft.com/office/drawing/2014/main" id="{071DD998-F7A3-86DE-69D8-DF0C6237F15C}"/>
                  </a:ext>
                </a:extLst>
              </p:cNvPr>
              <p:cNvGrpSpPr/>
              <p:nvPr/>
            </p:nvGrpSpPr>
            <p:grpSpPr>
              <a:xfrm>
                <a:off x="5864712" y="2294475"/>
                <a:ext cx="542540" cy="675494"/>
                <a:chOff x="11072045" y="235291"/>
                <a:chExt cx="428124" cy="570831"/>
              </a:xfrm>
              <a:solidFill>
                <a:srgbClr val="000000"/>
              </a:solidFill>
            </p:grpSpPr>
            <p:sp>
              <p:nvSpPr>
                <p:cNvPr id="58" name="Forma libre 275">
                  <a:extLst>
                    <a:ext uri="{FF2B5EF4-FFF2-40B4-BE49-F238E27FC236}">
                      <a16:creationId xmlns:a16="http://schemas.microsoft.com/office/drawing/2014/main" id="{172F3DAD-DC29-6632-5A4C-339E2780C768}"/>
                    </a:ext>
                  </a:extLst>
                </p:cNvPr>
                <p:cNvSpPr/>
                <p:nvPr/>
              </p:nvSpPr>
              <p:spPr>
                <a:xfrm>
                  <a:off x="11072045" y="292377"/>
                  <a:ext cx="428124" cy="180760"/>
                </a:xfrm>
                <a:custGeom>
                  <a:avLst/>
                  <a:gdLst>
                    <a:gd name="connsiteX0" fmla="*/ 416231 w 428124"/>
                    <a:gd name="connsiteY0" fmla="*/ 109107 h 180760"/>
                    <a:gd name="connsiteX1" fmla="*/ 402493 w 428124"/>
                    <a:gd name="connsiteY1" fmla="*/ 109107 h 180760"/>
                    <a:gd name="connsiteX2" fmla="*/ 353621 w 428124"/>
                    <a:gd name="connsiteY2" fmla="*/ 3833 h 180760"/>
                    <a:gd name="connsiteX3" fmla="*/ 340544 w 428124"/>
                    <a:gd name="connsiteY3" fmla="*/ 812 h 180760"/>
                    <a:gd name="connsiteX4" fmla="*/ 332984 w 428124"/>
                    <a:gd name="connsiteY4" fmla="*/ 11899 h 180760"/>
                    <a:gd name="connsiteX5" fmla="*/ 332984 w 428124"/>
                    <a:gd name="connsiteY5" fmla="*/ 37700 h 180760"/>
                    <a:gd name="connsiteX6" fmla="*/ 261630 w 428124"/>
                    <a:gd name="connsiteY6" fmla="*/ 109108 h 180760"/>
                    <a:gd name="connsiteX7" fmla="*/ 166492 w 428124"/>
                    <a:gd name="connsiteY7" fmla="*/ 109108 h 180760"/>
                    <a:gd name="connsiteX8" fmla="*/ 95138 w 428124"/>
                    <a:gd name="connsiteY8" fmla="*/ 37700 h 180760"/>
                    <a:gd name="connsiteX9" fmla="*/ 95138 w 428124"/>
                    <a:gd name="connsiteY9" fmla="*/ 11898 h 180760"/>
                    <a:gd name="connsiteX10" fmla="*/ 87578 w 428124"/>
                    <a:gd name="connsiteY10" fmla="*/ 810 h 180760"/>
                    <a:gd name="connsiteX11" fmla="*/ 74501 w 428124"/>
                    <a:gd name="connsiteY11" fmla="*/ 3832 h 180760"/>
                    <a:gd name="connsiteX12" fmla="*/ 25629 w 428124"/>
                    <a:gd name="connsiteY12" fmla="*/ 109106 h 180760"/>
                    <a:gd name="connsiteX13" fmla="*/ 11893 w 428124"/>
                    <a:gd name="connsiteY13" fmla="*/ 109106 h 180760"/>
                    <a:gd name="connsiteX14" fmla="*/ 0 w 428124"/>
                    <a:gd name="connsiteY14" fmla="*/ 121007 h 180760"/>
                    <a:gd name="connsiteX15" fmla="*/ 0 w 428124"/>
                    <a:gd name="connsiteY15" fmla="*/ 168611 h 180760"/>
                    <a:gd name="connsiteX16" fmla="*/ 11893 w 428124"/>
                    <a:gd name="connsiteY16" fmla="*/ 180760 h 180760"/>
                    <a:gd name="connsiteX17" fmla="*/ 416232 w 428124"/>
                    <a:gd name="connsiteY17" fmla="*/ 180760 h 180760"/>
                    <a:gd name="connsiteX18" fmla="*/ 428124 w 428124"/>
                    <a:gd name="connsiteY18" fmla="*/ 168611 h 180760"/>
                    <a:gd name="connsiteX19" fmla="*/ 428124 w 428124"/>
                    <a:gd name="connsiteY19" fmla="*/ 121007 h 180760"/>
                    <a:gd name="connsiteX20" fmla="*/ 416231 w 428124"/>
                    <a:gd name="connsiteY20" fmla="*/ 109107 h 180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8124" h="180760">
                      <a:moveTo>
                        <a:pt x="416231" y="109107"/>
                      </a:moveTo>
                      <a:lnTo>
                        <a:pt x="402493" y="109107"/>
                      </a:lnTo>
                      <a:cubicBezTo>
                        <a:pt x="397554" y="70067"/>
                        <a:pt x="380527" y="33020"/>
                        <a:pt x="353621" y="3833"/>
                      </a:cubicBezTo>
                      <a:cubicBezTo>
                        <a:pt x="350300" y="218"/>
                        <a:pt x="345109" y="-956"/>
                        <a:pt x="340544" y="812"/>
                      </a:cubicBezTo>
                      <a:cubicBezTo>
                        <a:pt x="335992" y="2601"/>
                        <a:pt x="332984" y="6995"/>
                        <a:pt x="332984" y="11899"/>
                      </a:cubicBezTo>
                      <a:lnTo>
                        <a:pt x="332984" y="37700"/>
                      </a:lnTo>
                      <a:cubicBezTo>
                        <a:pt x="332984" y="77077"/>
                        <a:pt x="300977" y="109108"/>
                        <a:pt x="261630" y="109108"/>
                      </a:cubicBezTo>
                      <a:lnTo>
                        <a:pt x="166492" y="109108"/>
                      </a:lnTo>
                      <a:cubicBezTo>
                        <a:pt x="127145" y="109108"/>
                        <a:pt x="95138" y="77077"/>
                        <a:pt x="95138" y="37700"/>
                      </a:cubicBezTo>
                      <a:lnTo>
                        <a:pt x="95138" y="11898"/>
                      </a:lnTo>
                      <a:cubicBezTo>
                        <a:pt x="95138" y="6994"/>
                        <a:pt x="92130" y="2600"/>
                        <a:pt x="87578" y="810"/>
                      </a:cubicBezTo>
                      <a:cubicBezTo>
                        <a:pt x="83026" y="-957"/>
                        <a:pt x="77834" y="217"/>
                        <a:pt x="74501" y="3832"/>
                      </a:cubicBezTo>
                      <a:cubicBezTo>
                        <a:pt x="47595" y="33020"/>
                        <a:pt x="30568" y="70067"/>
                        <a:pt x="25629" y="109106"/>
                      </a:cubicBezTo>
                      <a:lnTo>
                        <a:pt x="11893" y="109106"/>
                      </a:lnTo>
                      <a:cubicBezTo>
                        <a:pt x="5319" y="109106"/>
                        <a:pt x="0" y="114428"/>
                        <a:pt x="0" y="121007"/>
                      </a:cubicBezTo>
                      <a:lnTo>
                        <a:pt x="0" y="168611"/>
                      </a:lnTo>
                      <a:cubicBezTo>
                        <a:pt x="0" y="175189"/>
                        <a:pt x="5319" y="180760"/>
                        <a:pt x="11893" y="180760"/>
                      </a:cubicBezTo>
                      <a:lnTo>
                        <a:pt x="416232" y="180760"/>
                      </a:lnTo>
                      <a:cubicBezTo>
                        <a:pt x="422805" y="180760"/>
                        <a:pt x="428124" y="175190"/>
                        <a:pt x="428124" y="168611"/>
                      </a:cubicBezTo>
                      <a:lnTo>
                        <a:pt x="428124" y="121007"/>
                      </a:lnTo>
                      <a:cubicBezTo>
                        <a:pt x="428123" y="114429"/>
                        <a:pt x="422804" y="109107"/>
                        <a:pt x="416231" y="1091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bre 276">
                  <a:extLst>
                    <a:ext uri="{FF2B5EF4-FFF2-40B4-BE49-F238E27FC236}">
                      <a16:creationId xmlns:a16="http://schemas.microsoft.com/office/drawing/2014/main" id="{CD7F662F-3C40-59BC-E3B9-DFC664A49A29}"/>
                    </a:ext>
                  </a:extLst>
                </p:cNvPr>
                <p:cNvSpPr/>
                <p:nvPr/>
              </p:nvSpPr>
              <p:spPr>
                <a:xfrm>
                  <a:off x="11190968" y="235291"/>
                  <a:ext cx="190277" cy="142390"/>
                </a:xfrm>
                <a:custGeom>
                  <a:avLst/>
                  <a:gdLst>
                    <a:gd name="connsiteX0" fmla="*/ 47570 w 190277"/>
                    <a:gd name="connsiteY0" fmla="*/ 142390 h 142390"/>
                    <a:gd name="connsiteX1" fmla="*/ 142708 w 190277"/>
                    <a:gd name="connsiteY1" fmla="*/ 142390 h 142390"/>
                    <a:gd name="connsiteX2" fmla="*/ 190277 w 190277"/>
                    <a:gd name="connsiteY2" fmla="*/ 94786 h 142390"/>
                    <a:gd name="connsiteX3" fmla="*/ 190277 w 190277"/>
                    <a:gd name="connsiteY3" fmla="*/ 32188 h 142390"/>
                    <a:gd name="connsiteX4" fmla="*/ 183959 w 190277"/>
                    <a:gd name="connsiteY4" fmla="*/ 21670 h 142390"/>
                    <a:gd name="connsiteX5" fmla="*/ 6318 w 190277"/>
                    <a:gd name="connsiteY5" fmla="*/ 21670 h 142390"/>
                    <a:gd name="connsiteX6" fmla="*/ 0 w 190277"/>
                    <a:gd name="connsiteY6" fmla="*/ 32188 h 142390"/>
                    <a:gd name="connsiteX7" fmla="*/ 0 w 190277"/>
                    <a:gd name="connsiteY7" fmla="*/ 94785 h 142390"/>
                    <a:gd name="connsiteX8" fmla="*/ 47570 w 190277"/>
                    <a:gd name="connsiteY8" fmla="*/ 142390 h 14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277" h="142390">
                      <a:moveTo>
                        <a:pt x="47570" y="142390"/>
                      </a:moveTo>
                      <a:lnTo>
                        <a:pt x="142708" y="142390"/>
                      </a:lnTo>
                      <a:cubicBezTo>
                        <a:pt x="168943" y="142390"/>
                        <a:pt x="190277" y="121040"/>
                        <a:pt x="190277" y="94786"/>
                      </a:cubicBezTo>
                      <a:lnTo>
                        <a:pt x="190277" y="32188"/>
                      </a:lnTo>
                      <a:cubicBezTo>
                        <a:pt x="190277" y="27783"/>
                        <a:pt x="187850" y="23738"/>
                        <a:pt x="183959" y="21670"/>
                      </a:cubicBezTo>
                      <a:cubicBezTo>
                        <a:pt x="129515" y="-7223"/>
                        <a:pt x="60762" y="-7223"/>
                        <a:pt x="6318" y="21670"/>
                      </a:cubicBezTo>
                      <a:cubicBezTo>
                        <a:pt x="2427" y="23739"/>
                        <a:pt x="0" y="27783"/>
                        <a:pt x="0" y="32188"/>
                      </a:cubicBezTo>
                      <a:lnTo>
                        <a:pt x="0" y="94785"/>
                      </a:lnTo>
                      <a:cubicBezTo>
                        <a:pt x="1" y="121040"/>
                        <a:pt x="21335" y="142390"/>
                        <a:pt x="47570" y="1423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a libre 277">
                  <a:extLst>
                    <a:ext uri="{FF2B5EF4-FFF2-40B4-BE49-F238E27FC236}">
                      <a16:creationId xmlns:a16="http://schemas.microsoft.com/office/drawing/2014/main" id="{5C4D508F-2D6C-5D93-D704-0CEA11B08B64}"/>
                    </a:ext>
                  </a:extLst>
                </p:cNvPr>
                <p:cNvSpPr/>
                <p:nvPr/>
              </p:nvSpPr>
              <p:spPr>
                <a:xfrm>
                  <a:off x="11102620" y="496923"/>
                  <a:ext cx="366974" cy="309199"/>
                </a:xfrm>
                <a:custGeom>
                  <a:avLst/>
                  <a:gdLst>
                    <a:gd name="connsiteX0" fmla="*/ 355077 w 366974"/>
                    <a:gd name="connsiteY0" fmla="*/ 0 h 309199"/>
                    <a:gd name="connsiteX1" fmla="*/ 11896 w 366974"/>
                    <a:gd name="connsiteY1" fmla="*/ 0 h 309199"/>
                    <a:gd name="connsiteX2" fmla="*/ 2907 w 366974"/>
                    <a:gd name="connsiteY2" fmla="*/ 3873 h 309199"/>
                    <a:gd name="connsiteX3" fmla="*/ 120 w 366974"/>
                    <a:gd name="connsiteY3" fmla="*/ 13355 h 309199"/>
                    <a:gd name="connsiteX4" fmla="*/ 36517 w 366974"/>
                    <a:gd name="connsiteY4" fmla="*/ 268324 h 309199"/>
                    <a:gd name="connsiteX5" fmla="*/ 83610 w 366974"/>
                    <a:gd name="connsiteY5" fmla="*/ 309200 h 309199"/>
                    <a:gd name="connsiteX6" fmla="*/ 283364 w 366974"/>
                    <a:gd name="connsiteY6" fmla="*/ 309200 h 309199"/>
                    <a:gd name="connsiteX7" fmla="*/ 330458 w 366974"/>
                    <a:gd name="connsiteY7" fmla="*/ 268324 h 309199"/>
                    <a:gd name="connsiteX8" fmla="*/ 366855 w 366974"/>
                    <a:gd name="connsiteY8" fmla="*/ 13355 h 309199"/>
                    <a:gd name="connsiteX9" fmla="*/ 364068 w 366974"/>
                    <a:gd name="connsiteY9" fmla="*/ 3873 h 309199"/>
                    <a:gd name="connsiteX10" fmla="*/ 355077 w 366974"/>
                    <a:gd name="connsiteY10" fmla="*/ 0 h 309199"/>
                    <a:gd name="connsiteX11" fmla="*/ 95529 w 366974"/>
                    <a:gd name="connsiteY11" fmla="*/ 154693 h 309199"/>
                    <a:gd name="connsiteX12" fmla="*/ 88349 w 366974"/>
                    <a:gd name="connsiteY12" fmla="*/ 142708 h 309199"/>
                    <a:gd name="connsiteX13" fmla="*/ 183487 w 366974"/>
                    <a:gd name="connsiteY13" fmla="*/ 47570 h 309199"/>
                    <a:gd name="connsiteX14" fmla="*/ 262366 w 366974"/>
                    <a:gd name="connsiteY14" fmla="*/ 89511 h 309199"/>
                    <a:gd name="connsiteX15" fmla="*/ 258717 w 366974"/>
                    <a:gd name="connsiteY15" fmla="*/ 108372 h 309199"/>
                    <a:gd name="connsiteX16" fmla="*/ 239856 w 366974"/>
                    <a:gd name="connsiteY16" fmla="*/ 104723 h 309199"/>
                    <a:gd name="connsiteX17" fmla="*/ 183487 w 366974"/>
                    <a:gd name="connsiteY17" fmla="*/ 74753 h 309199"/>
                    <a:gd name="connsiteX18" fmla="*/ 138347 w 366974"/>
                    <a:gd name="connsiteY18" fmla="*/ 91954 h 309199"/>
                    <a:gd name="connsiteX19" fmla="*/ 138731 w 366974"/>
                    <a:gd name="connsiteY19" fmla="*/ 92325 h 309199"/>
                    <a:gd name="connsiteX20" fmla="*/ 152323 w 366974"/>
                    <a:gd name="connsiteY20" fmla="*/ 105917 h 309199"/>
                    <a:gd name="connsiteX21" fmla="*/ 156239 w 366974"/>
                    <a:gd name="connsiteY21" fmla="*/ 116868 h 309199"/>
                    <a:gd name="connsiteX22" fmla="*/ 150252 w 366974"/>
                    <a:gd name="connsiteY22" fmla="*/ 126835 h 309199"/>
                    <a:gd name="connsiteX23" fmla="*/ 109477 w 366974"/>
                    <a:gd name="connsiteY23" fmla="*/ 154016 h 309199"/>
                    <a:gd name="connsiteX24" fmla="*/ 101938 w 366974"/>
                    <a:gd name="connsiteY24" fmla="*/ 156300 h 309199"/>
                    <a:gd name="connsiteX25" fmla="*/ 95529 w 366974"/>
                    <a:gd name="connsiteY25" fmla="*/ 154693 h 309199"/>
                    <a:gd name="connsiteX26" fmla="*/ 183487 w 366974"/>
                    <a:gd name="connsiteY26" fmla="*/ 237846 h 309199"/>
                    <a:gd name="connsiteX27" fmla="*/ 104607 w 366974"/>
                    <a:gd name="connsiteY27" fmla="*/ 195903 h 309199"/>
                    <a:gd name="connsiteX28" fmla="*/ 108256 w 366974"/>
                    <a:gd name="connsiteY28" fmla="*/ 177042 h 309199"/>
                    <a:gd name="connsiteX29" fmla="*/ 127117 w 366974"/>
                    <a:gd name="connsiteY29" fmla="*/ 180694 h 309199"/>
                    <a:gd name="connsiteX30" fmla="*/ 183487 w 366974"/>
                    <a:gd name="connsiteY30" fmla="*/ 210662 h 309199"/>
                    <a:gd name="connsiteX31" fmla="*/ 228627 w 366974"/>
                    <a:gd name="connsiteY31" fmla="*/ 193462 h 309199"/>
                    <a:gd name="connsiteX32" fmla="*/ 228242 w 366974"/>
                    <a:gd name="connsiteY32" fmla="*/ 193090 h 309199"/>
                    <a:gd name="connsiteX33" fmla="*/ 214651 w 366974"/>
                    <a:gd name="connsiteY33" fmla="*/ 179500 h 309199"/>
                    <a:gd name="connsiteX34" fmla="*/ 210735 w 366974"/>
                    <a:gd name="connsiteY34" fmla="*/ 168549 h 309199"/>
                    <a:gd name="connsiteX35" fmla="*/ 216722 w 366974"/>
                    <a:gd name="connsiteY35" fmla="*/ 158582 h 309199"/>
                    <a:gd name="connsiteX36" fmla="*/ 257496 w 366974"/>
                    <a:gd name="connsiteY36" fmla="*/ 131398 h 309199"/>
                    <a:gd name="connsiteX37" fmla="*/ 271446 w 366974"/>
                    <a:gd name="connsiteY37" fmla="*/ 130721 h 309199"/>
                    <a:gd name="connsiteX38" fmla="*/ 278626 w 366974"/>
                    <a:gd name="connsiteY38" fmla="*/ 142707 h 309199"/>
                    <a:gd name="connsiteX39" fmla="*/ 183487 w 366974"/>
                    <a:gd name="connsiteY39" fmla="*/ 237846 h 309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66974" h="309199">
                      <a:moveTo>
                        <a:pt x="355077" y="0"/>
                      </a:moveTo>
                      <a:lnTo>
                        <a:pt x="11896" y="0"/>
                      </a:lnTo>
                      <a:cubicBezTo>
                        <a:pt x="8447" y="0"/>
                        <a:pt x="5172" y="1269"/>
                        <a:pt x="2907" y="3873"/>
                      </a:cubicBezTo>
                      <a:cubicBezTo>
                        <a:pt x="654" y="6476"/>
                        <a:pt x="-369" y="9939"/>
                        <a:pt x="120" y="13355"/>
                      </a:cubicBezTo>
                      <a:lnTo>
                        <a:pt x="36517" y="268324"/>
                      </a:lnTo>
                      <a:cubicBezTo>
                        <a:pt x="39838" y="291627"/>
                        <a:pt x="60093" y="309200"/>
                        <a:pt x="83610" y="309200"/>
                      </a:cubicBezTo>
                      <a:lnTo>
                        <a:pt x="283364" y="309200"/>
                      </a:lnTo>
                      <a:cubicBezTo>
                        <a:pt x="306882" y="309200"/>
                        <a:pt x="327136" y="291627"/>
                        <a:pt x="330458" y="268324"/>
                      </a:cubicBezTo>
                      <a:lnTo>
                        <a:pt x="366855" y="13355"/>
                      </a:lnTo>
                      <a:cubicBezTo>
                        <a:pt x="367343" y="9939"/>
                        <a:pt x="366321" y="6475"/>
                        <a:pt x="364068" y="3873"/>
                      </a:cubicBezTo>
                      <a:cubicBezTo>
                        <a:pt x="361802" y="1269"/>
                        <a:pt x="358527" y="0"/>
                        <a:pt x="355077" y="0"/>
                      </a:cubicBezTo>
                      <a:close/>
                      <a:moveTo>
                        <a:pt x="95529" y="154693"/>
                      </a:moveTo>
                      <a:cubicBezTo>
                        <a:pt x="91109" y="152329"/>
                        <a:pt x="88349" y="147725"/>
                        <a:pt x="88349" y="142708"/>
                      </a:cubicBezTo>
                      <a:cubicBezTo>
                        <a:pt x="88349" y="90254"/>
                        <a:pt x="131033" y="47570"/>
                        <a:pt x="183487" y="47570"/>
                      </a:cubicBezTo>
                      <a:cubicBezTo>
                        <a:pt x="215142" y="47570"/>
                        <a:pt x="244634" y="63244"/>
                        <a:pt x="262366" y="89511"/>
                      </a:cubicBezTo>
                      <a:cubicBezTo>
                        <a:pt x="266573" y="95723"/>
                        <a:pt x="264942" y="104178"/>
                        <a:pt x="258717" y="108372"/>
                      </a:cubicBezTo>
                      <a:cubicBezTo>
                        <a:pt x="252505" y="112593"/>
                        <a:pt x="244037" y="110934"/>
                        <a:pt x="239856" y="104723"/>
                      </a:cubicBezTo>
                      <a:cubicBezTo>
                        <a:pt x="227168" y="85956"/>
                        <a:pt x="206103" y="74753"/>
                        <a:pt x="183487" y="74753"/>
                      </a:cubicBezTo>
                      <a:cubicBezTo>
                        <a:pt x="166180" y="74753"/>
                        <a:pt x="150357" y="81256"/>
                        <a:pt x="138347" y="91954"/>
                      </a:cubicBezTo>
                      <a:cubicBezTo>
                        <a:pt x="138480" y="92074"/>
                        <a:pt x="138612" y="92194"/>
                        <a:pt x="138731" y="92325"/>
                      </a:cubicBezTo>
                      <a:lnTo>
                        <a:pt x="152323" y="105917"/>
                      </a:lnTo>
                      <a:cubicBezTo>
                        <a:pt x="155203" y="108797"/>
                        <a:pt x="156637" y="112818"/>
                        <a:pt x="156239" y="116868"/>
                      </a:cubicBezTo>
                      <a:cubicBezTo>
                        <a:pt x="155839" y="120915"/>
                        <a:pt x="153637" y="124579"/>
                        <a:pt x="150252" y="126835"/>
                      </a:cubicBezTo>
                      <a:lnTo>
                        <a:pt x="109477" y="154016"/>
                      </a:lnTo>
                      <a:cubicBezTo>
                        <a:pt x="107208" y="155530"/>
                        <a:pt x="104581" y="156300"/>
                        <a:pt x="101938" y="156300"/>
                      </a:cubicBezTo>
                      <a:cubicBezTo>
                        <a:pt x="99737" y="156298"/>
                        <a:pt x="97533" y="155767"/>
                        <a:pt x="95529" y="154693"/>
                      </a:cubicBezTo>
                      <a:close/>
                      <a:moveTo>
                        <a:pt x="183487" y="237846"/>
                      </a:moveTo>
                      <a:cubicBezTo>
                        <a:pt x="151831" y="237846"/>
                        <a:pt x="122340" y="222170"/>
                        <a:pt x="104607" y="195903"/>
                      </a:cubicBezTo>
                      <a:cubicBezTo>
                        <a:pt x="100401" y="189691"/>
                        <a:pt x="102032" y="181237"/>
                        <a:pt x="108256" y="177042"/>
                      </a:cubicBezTo>
                      <a:cubicBezTo>
                        <a:pt x="114469" y="172836"/>
                        <a:pt x="122936" y="174468"/>
                        <a:pt x="127117" y="180694"/>
                      </a:cubicBezTo>
                      <a:cubicBezTo>
                        <a:pt x="139806" y="199461"/>
                        <a:pt x="160871" y="210662"/>
                        <a:pt x="183487" y="210662"/>
                      </a:cubicBezTo>
                      <a:cubicBezTo>
                        <a:pt x="200793" y="210662"/>
                        <a:pt x="216616" y="204159"/>
                        <a:pt x="228627" y="193462"/>
                      </a:cubicBezTo>
                      <a:cubicBezTo>
                        <a:pt x="228493" y="193342"/>
                        <a:pt x="228362" y="193222"/>
                        <a:pt x="228242" y="193090"/>
                      </a:cubicBezTo>
                      <a:lnTo>
                        <a:pt x="214651" y="179500"/>
                      </a:lnTo>
                      <a:cubicBezTo>
                        <a:pt x="211771" y="176620"/>
                        <a:pt x="210337" y="172597"/>
                        <a:pt x="210735" y="168549"/>
                      </a:cubicBezTo>
                      <a:cubicBezTo>
                        <a:pt x="211134" y="164500"/>
                        <a:pt x="213336" y="160837"/>
                        <a:pt x="216722" y="158582"/>
                      </a:cubicBezTo>
                      <a:lnTo>
                        <a:pt x="257496" y="131398"/>
                      </a:lnTo>
                      <a:cubicBezTo>
                        <a:pt x="261649" y="128624"/>
                        <a:pt x="267025" y="128358"/>
                        <a:pt x="271446" y="130721"/>
                      </a:cubicBezTo>
                      <a:cubicBezTo>
                        <a:pt x="275866" y="133083"/>
                        <a:pt x="278626" y="137690"/>
                        <a:pt x="278626" y="142707"/>
                      </a:cubicBezTo>
                      <a:cubicBezTo>
                        <a:pt x="278625" y="195161"/>
                        <a:pt x="235941" y="237846"/>
                        <a:pt x="183487" y="23784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Rectangle 56">
              <a:extLst>
                <a:ext uri="{FF2B5EF4-FFF2-40B4-BE49-F238E27FC236}">
                  <a16:creationId xmlns:a16="http://schemas.microsoft.com/office/drawing/2014/main" id="{E7E53DD8-4FCD-D64E-3A4D-5582B2611ABF}"/>
                </a:ext>
              </a:extLst>
            </p:cNvPr>
            <p:cNvSpPr/>
            <p:nvPr/>
          </p:nvSpPr>
          <p:spPr>
            <a:xfrm>
              <a:off x="5117876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1,500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tonnes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EB2CFC-9B41-BBB6-F3FA-0FC76BDC2264}"/>
              </a:ext>
            </a:extLst>
          </p:cNvPr>
          <p:cNvGrpSpPr/>
          <p:nvPr/>
        </p:nvGrpSpPr>
        <p:grpSpPr>
          <a:xfrm>
            <a:off x="7420057" y="2583707"/>
            <a:ext cx="2030478" cy="2636759"/>
            <a:chOff x="9808839" y="2290910"/>
            <a:chExt cx="2030478" cy="263675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EF31FF-78EE-918B-ACCE-9AE29F96C1A4}"/>
                </a:ext>
              </a:extLst>
            </p:cNvPr>
            <p:cNvGrpSpPr/>
            <p:nvPr/>
          </p:nvGrpSpPr>
          <p:grpSpPr>
            <a:xfrm>
              <a:off x="9879082" y="2290910"/>
              <a:ext cx="1889992" cy="1850977"/>
              <a:chOff x="9879082" y="2290910"/>
              <a:chExt cx="1889992" cy="1850977"/>
            </a:xfrm>
          </p:grpSpPr>
          <p:sp>
            <p:nvSpPr>
              <p:cNvPr id="10" name="CuadroTexto 395">
                <a:extLst>
                  <a:ext uri="{FF2B5EF4-FFF2-40B4-BE49-F238E27FC236}">
                    <a16:creationId xmlns:a16="http://schemas.microsoft.com/office/drawing/2014/main" id="{51AC0A04-51D1-9FA0-D0EA-B8587625B817}"/>
                  </a:ext>
                </a:extLst>
              </p:cNvPr>
              <p:cNvSpPr txBox="1"/>
              <p:nvPr/>
            </p:nvSpPr>
            <p:spPr>
              <a:xfrm>
                <a:off x="9879082" y="3495556"/>
                <a:ext cx="18899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Energy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consumption</a:t>
                </a:r>
              </a:p>
            </p:txBody>
          </p:sp>
          <p:sp>
            <p:nvSpPr>
              <p:cNvPr id="13" name="Forma libre 352">
                <a:extLst>
                  <a:ext uri="{FF2B5EF4-FFF2-40B4-BE49-F238E27FC236}">
                    <a16:creationId xmlns:a16="http://schemas.microsoft.com/office/drawing/2014/main" id="{E39155F7-345E-3685-DFB4-20DA95614F5D}"/>
                  </a:ext>
                </a:extLst>
              </p:cNvPr>
              <p:cNvSpPr/>
              <p:nvPr/>
            </p:nvSpPr>
            <p:spPr>
              <a:xfrm rot="596957">
                <a:off x="10566548" y="2290910"/>
                <a:ext cx="521762" cy="758247"/>
              </a:xfrm>
              <a:custGeom>
                <a:avLst/>
                <a:gdLst>
                  <a:gd name="connsiteX0" fmla="*/ 1343 w 285406"/>
                  <a:gd name="connsiteY0" fmla="*/ 255238 h 428130"/>
                  <a:gd name="connsiteX1" fmla="*/ 11888 w 285406"/>
                  <a:gd name="connsiteY1" fmla="*/ 261638 h 428130"/>
                  <a:gd name="connsiteX2" fmla="*/ 95134 w 285406"/>
                  <a:gd name="connsiteY2" fmla="*/ 261638 h 428130"/>
                  <a:gd name="connsiteX3" fmla="*/ 95134 w 285406"/>
                  <a:gd name="connsiteY3" fmla="*/ 416238 h 428130"/>
                  <a:gd name="connsiteX4" fmla="*/ 103449 w 285406"/>
                  <a:gd name="connsiteY4" fmla="*/ 427584 h 428130"/>
                  <a:gd name="connsiteX5" fmla="*/ 107026 w 285406"/>
                  <a:gd name="connsiteY5" fmla="*/ 428131 h 428130"/>
                  <a:gd name="connsiteX6" fmla="*/ 116758 w 285406"/>
                  <a:gd name="connsiteY6" fmla="*/ 423056 h 428130"/>
                  <a:gd name="connsiteX7" fmla="*/ 283250 w 285406"/>
                  <a:gd name="connsiteY7" fmla="*/ 185210 h 428130"/>
                  <a:gd name="connsiteX8" fmla="*/ 284063 w 285406"/>
                  <a:gd name="connsiteY8" fmla="*/ 172899 h 428130"/>
                  <a:gd name="connsiteX9" fmla="*/ 273518 w 285406"/>
                  <a:gd name="connsiteY9" fmla="*/ 166500 h 428130"/>
                  <a:gd name="connsiteX10" fmla="*/ 190271 w 285406"/>
                  <a:gd name="connsiteY10" fmla="*/ 166500 h 428130"/>
                  <a:gd name="connsiteX11" fmla="*/ 190271 w 285406"/>
                  <a:gd name="connsiteY11" fmla="*/ 11899 h 428130"/>
                  <a:gd name="connsiteX12" fmla="*/ 181956 w 285406"/>
                  <a:gd name="connsiteY12" fmla="*/ 553 h 428130"/>
                  <a:gd name="connsiteX13" fmla="*/ 168647 w 285406"/>
                  <a:gd name="connsiteY13" fmla="*/ 5083 h 428130"/>
                  <a:gd name="connsiteX14" fmla="*/ 2157 w 285406"/>
                  <a:gd name="connsiteY14" fmla="*/ 242927 h 428130"/>
                  <a:gd name="connsiteX15" fmla="*/ 1343 w 285406"/>
                  <a:gd name="connsiteY15" fmla="*/ 255238 h 42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5406" h="428130">
                    <a:moveTo>
                      <a:pt x="1343" y="255238"/>
                    </a:moveTo>
                    <a:cubicBezTo>
                      <a:pt x="3387" y="259175"/>
                      <a:pt x="7452" y="261638"/>
                      <a:pt x="11888" y="261638"/>
                    </a:cubicBezTo>
                    <a:lnTo>
                      <a:pt x="95134" y="261638"/>
                    </a:lnTo>
                    <a:lnTo>
                      <a:pt x="95134" y="416238"/>
                    </a:lnTo>
                    <a:cubicBezTo>
                      <a:pt x="95134" y="421429"/>
                      <a:pt x="98503" y="426017"/>
                      <a:pt x="103449" y="427584"/>
                    </a:cubicBezTo>
                    <a:cubicBezTo>
                      <a:pt x="104634" y="427956"/>
                      <a:pt x="105842" y="428131"/>
                      <a:pt x="107026" y="428131"/>
                    </a:cubicBezTo>
                    <a:cubicBezTo>
                      <a:pt x="110836" y="428131"/>
                      <a:pt x="114505" y="426296"/>
                      <a:pt x="116758" y="423056"/>
                    </a:cubicBezTo>
                    <a:lnTo>
                      <a:pt x="283250" y="185210"/>
                    </a:lnTo>
                    <a:cubicBezTo>
                      <a:pt x="285805" y="181575"/>
                      <a:pt x="286107" y="176837"/>
                      <a:pt x="284063" y="172899"/>
                    </a:cubicBezTo>
                    <a:cubicBezTo>
                      <a:pt x="282018" y="168961"/>
                      <a:pt x="277954" y="166500"/>
                      <a:pt x="273518" y="166500"/>
                    </a:cubicBezTo>
                    <a:lnTo>
                      <a:pt x="190271" y="166500"/>
                    </a:lnTo>
                    <a:lnTo>
                      <a:pt x="190271" y="11899"/>
                    </a:lnTo>
                    <a:cubicBezTo>
                      <a:pt x="190271" y="6708"/>
                      <a:pt x="186903" y="2120"/>
                      <a:pt x="181956" y="553"/>
                    </a:cubicBezTo>
                    <a:cubicBezTo>
                      <a:pt x="176986" y="-1015"/>
                      <a:pt x="171597" y="831"/>
                      <a:pt x="168647" y="5083"/>
                    </a:cubicBezTo>
                    <a:lnTo>
                      <a:pt x="2157" y="242927"/>
                    </a:lnTo>
                    <a:cubicBezTo>
                      <a:pt x="-398" y="246563"/>
                      <a:pt x="-701" y="251301"/>
                      <a:pt x="1343" y="2552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Rectangle 56">
              <a:extLst>
                <a:ext uri="{FF2B5EF4-FFF2-40B4-BE49-F238E27FC236}">
                  <a16:creationId xmlns:a16="http://schemas.microsoft.com/office/drawing/2014/main" id="{AA321002-2502-7504-9CBC-EFAAEE464D37}"/>
                </a:ext>
              </a:extLst>
            </p:cNvPr>
            <p:cNvSpPr/>
            <p:nvPr/>
          </p:nvSpPr>
          <p:spPr>
            <a:xfrm>
              <a:off x="9808839" y="4219783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2,500,000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kWh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4E85B4-4258-86C5-9852-2510615F96BB}"/>
              </a:ext>
            </a:extLst>
          </p:cNvPr>
          <p:cNvGrpSpPr/>
          <p:nvPr/>
        </p:nvGrpSpPr>
        <p:grpSpPr>
          <a:xfrm>
            <a:off x="9838100" y="2589430"/>
            <a:ext cx="2121487" cy="2631036"/>
            <a:chOff x="7449319" y="2264735"/>
            <a:chExt cx="2121487" cy="2631036"/>
          </a:xfrm>
        </p:grpSpPr>
        <p:sp>
          <p:nvSpPr>
            <p:cNvPr id="34" name="Rectangle 56">
              <a:extLst>
                <a:ext uri="{FF2B5EF4-FFF2-40B4-BE49-F238E27FC236}">
                  <a16:creationId xmlns:a16="http://schemas.microsoft.com/office/drawing/2014/main" id="{03C372C6-4F7A-AB6C-D186-2D33D9FC0FAD}"/>
                </a:ext>
              </a:extLst>
            </p:cNvPr>
            <p:cNvSpPr/>
            <p:nvPr/>
          </p:nvSpPr>
          <p:spPr>
            <a:xfrm>
              <a:off x="7540328" y="4187885"/>
              <a:ext cx="20304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45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oppins" panose="00000500000000000000" pitchFamily="2" charset="0"/>
                  <a:ea typeface="Lato Light" panose="020F0502020204030203" pitchFamily="34" charset="0"/>
                  <a:cs typeface="Poppins" panose="00000500000000000000" pitchFamily="2" charset="0"/>
                </a:rPr>
                <a:t>tonnes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D7E807B-0807-7EC3-5818-A0A0E2A5CA7F}"/>
                </a:ext>
              </a:extLst>
            </p:cNvPr>
            <p:cNvGrpSpPr/>
            <p:nvPr/>
          </p:nvGrpSpPr>
          <p:grpSpPr>
            <a:xfrm>
              <a:off x="7449319" y="2264735"/>
              <a:ext cx="2105170" cy="1845254"/>
              <a:chOff x="7449319" y="2264735"/>
              <a:chExt cx="2105170" cy="1845254"/>
            </a:xfrm>
          </p:grpSpPr>
          <p:sp>
            <p:nvSpPr>
              <p:cNvPr id="205" name="CuadroTexto 395">
                <a:extLst>
                  <a:ext uri="{FF2B5EF4-FFF2-40B4-BE49-F238E27FC236}">
                    <a16:creationId xmlns:a16="http://schemas.microsoft.com/office/drawing/2014/main" id="{8F7202C9-25B5-7346-AF53-6D1CF59324B2}"/>
                  </a:ext>
                </a:extLst>
              </p:cNvPr>
              <p:cNvSpPr txBox="1"/>
              <p:nvPr/>
            </p:nvSpPr>
            <p:spPr>
              <a:xfrm>
                <a:off x="7449319" y="3463658"/>
                <a:ext cx="21051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Iodine </a:t>
                </a:r>
              </a:p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4556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 in waste water</a:t>
                </a:r>
              </a:p>
            </p:txBody>
          </p:sp>
          <p:grpSp>
            <p:nvGrpSpPr>
              <p:cNvPr id="39" name="Gráfico 244">
                <a:extLst>
                  <a:ext uri="{FF2B5EF4-FFF2-40B4-BE49-F238E27FC236}">
                    <a16:creationId xmlns:a16="http://schemas.microsoft.com/office/drawing/2014/main" id="{153A2A2D-82A8-AC90-61C2-05DA4A04C4FF}"/>
                  </a:ext>
                </a:extLst>
              </p:cNvPr>
              <p:cNvGrpSpPr/>
              <p:nvPr/>
            </p:nvGrpSpPr>
            <p:grpSpPr>
              <a:xfrm>
                <a:off x="8161147" y="2264735"/>
                <a:ext cx="701090" cy="707066"/>
                <a:chOff x="6342980" y="4820579"/>
                <a:chExt cx="570831" cy="570831"/>
              </a:xfrm>
            </p:grpSpPr>
            <p:sp>
              <p:nvSpPr>
                <p:cNvPr id="40" name="Forma libre 328">
                  <a:extLst>
                    <a:ext uri="{FF2B5EF4-FFF2-40B4-BE49-F238E27FC236}">
                      <a16:creationId xmlns:a16="http://schemas.microsoft.com/office/drawing/2014/main" id="{AF3F0541-2AF8-03E5-601B-4D72D01FCE2B}"/>
                    </a:ext>
                  </a:extLst>
                </p:cNvPr>
                <p:cNvSpPr/>
                <p:nvPr/>
              </p:nvSpPr>
              <p:spPr>
                <a:xfrm>
                  <a:off x="6342144" y="4819743"/>
                  <a:ext cx="571946" cy="571946"/>
                </a:xfrm>
                <a:custGeom>
                  <a:avLst/>
                  <a:gdLst>
                    <a:gd name="connsiteX0" fmla="*/ 286252 w 571945"/>
                    <a:gd name="connsiteY0" fmla="*/ 836 h 571945"/>
                    <a:gd name="connsiteX1" fmla="*/ 836 w 571945"/>
                    <a:gd name="connsiteY1" fmla="*/ 286252 h 571945"/>
                    <a:gd name="connsiteX2" fmla="*/ 286252 w 571945"/>
                    <a:gd name="connsiteY2" fmla="*/ 571667 h 571945"/>
                    <a:gd name="connsiteX3" fmla="*/ 571667 w 571945"/>
                    <a:gd name="connsiteY3" fmla="*/ 286252 h 571945"/>
                    <a:gd name="connsiteX4" fmla="*/ 286252 w 571945"/>
                    <a:gd name="connsiteY4" fmla="*/ 836 h 571945"/>
                    <a:gd name="connsiteX5" fmla="*/ 246092 w 571945"/>
                    <a:gd name="connsiteY5" fmla="*/ 174714 h 571945"/>
                    <a:gd name="connsiteX6" fmla="*/ 326399 w 571945"/>
                    <a:gd name="connsiteY6" fmla="*/ 174726 h 571945"/>
                    <a:gd name="connsiteX7" fmla="*/ 333554 w 571945"/>
                    <a:gd name="connsiteY7" fmla="*/ 189940 h 571945"/>
                    <a:gd name="connsiteX8" fmla="*/ 322370 w 571945"/>
                    <a:gd name="connsiteY8" fmla="*/ 197802 h 571945"/>
                    <a:gd name="connsiteX9" fmla="*/ 318340 w 571945"/>
                    <a:gd name="connsiteY9" fmla="*/ 197094 h 571945"/>
                    <a:gd name="connsiteX10" fmla="*/ 254151 w 571945"/>
                    <a:gd name="connsiteY10" fmla="*/ 197105 h 571945"/>
                    <a:gd name="connsiteX11" fmla="*/ 238926 w 571945"/>
                    <a:gd name="connsiteY11" fmla="*/ 189940 h 571945"/>
                    <a:gd name="connsiteX12" fmla="*/ 246092 w 571945"/>
                    <a:gd name="connsiteY12" fmla="*/ 174714 h 571945"/>
                    <a:gd name="connsiteX13" fmla="*/ 310036 w 571945"/>
                    <a:gd name="connsiteY13" fmla="*/ 286252 h 571945"/>
                    <a:gd name="connsiteX14" fmla="*/ 286252 w 571945"/>
                    <a:gd name="connsiteY14" fmla="*/ 310036 h 571945"/>
                    <a:gd name="connsiteX15" fmla="*/ 262467 w 571945"/>
                    <a:gd name="connsiteY15" fmla="*/ 286252 h 571945"/>
                    <a:gd name="connsiteX16" fmla="*/ 286252 w 571945"/>
                    <a:gd name="connsiteY16" fmla="*/ 262467 h 571945"/>
                    <a:gd name="connsiteX17" fmla="*/ 310036 w 571945"/>
                    <a:gd name="connsiteY17" fmla="*/ 286252 h 571945"/>
                    <a:gd name="connsiteX18" fmla="*/ 93989 w 571945"/>
                    <a:gd name="connsiteY18" fmla="*/ 326249 h 571945"/>
                    <a:gd name="connsiteX19" fmla="*/ 82666 w 571945"/>
                    <a:gd name="connsiteY19" fmla="*/ 334529 h 571945"/>
                    <a:gd name="connsiteX20" fmla="*/ 80703 w 571945"/>
                    <a:gd name="connsiteY20" fmla="*/ 334367 h 571945"/>
                    <a:gd name="connsiteX21" fmla="*/ 70762 w 571945"/>
                    <a:gd name="connsiteY21" fmla="*/ 322392 h 571945"/>
                    <a:gd name="connsiteX22" fmla="*/ 137842 w 571945"/>
                    <a:gd name="connsiteY22" fmla="*/ 200566 h 571945"/>
                    <a:gd name="connsiteX23" fmla="*/ 209951 w 571945"/>
                    <a:gd name="connsiteY23" fmla="*/ 81503 h 571945"/>
                    <a:gd name="connsiteX24" fmla="*/ 225281 w 571945"/>
                    <a:gd name="connsiteY24" fmla="*/ 84151 h 571945"/>
                    <a:gd name="connsiteX25" fmla="*/ 224852 w 571945"/>
                    <a:gd name="connsiteY25" fmla="*/ 99713 h 571945"/>
                    <a:gd name="connsiteX26" fmla="*/ 203006 w 571945"/>
                    <a:gd name="connsiteY26" fmla="*/ 155434 h 571945"/>
                    <a:gd name="connsiteX27" fmla="*/ 208906 w 571945"/>
                    <a:gd name="connsiteY27" fmla="*/ 185711 h 571945"/>
                    <a:gd name="connsiteX28" fmla="*/ 250529 w 571945"/>
                    <a:gd name="connsiteY28" fmla="*/ 230354 h 571945"/>
                    <a:gd name="connsiteX29" fmla="*/ 258183 w 571945"/>
                    <a:gd name="connsiteY29" fmla="*/ 239702 h 571945"/>
                    <a:gd name="connsiteX30" fmla="*/ 255047 w 571945"/>
                    <a:gd name="connsiteY30" fmla="*/ 250665 h 571945"/>
                    <a:gd name="connsiteX31" fmla="*/ 239624 w 571945"/>
                    <a:gd name="connsiteY31" fmla="*/ 276923 h 571945"/>
                    <a:gd name="connsiteX32" fmla="*/ 232319 w 571945"/>
                    <a:gd name="connsiteY32" fmla="*/ 285669 h 571945"/>
                    <a:gd name="connsiteX33" fmla="*/ 221007 w 571945"/>
                    <a:gd name="connsiteY33" fmla="*/ 284252 h 571945"/>
                    <a:gd name="connsiteX34" fmla="*/ 219382 w 571945"/>
                    <a:gd name="connsiteY34" fmla="*/ 282905 h 571945"/>
                    <a:gd name="connsiteX35" fmla="*/ 160269 w 571945"/>
                    <a:gd name="connsiteY35" fmla="*/ 269468 h 571945"/>
                    <a:gd name="connsiteX36" fmla="*/ 131525 w 571945"/>
                    <a:gd name="connsiteY36" fmla="*/ 279595 h 571945"/>
                    <a:gd name="connsiteX37" fmla="*/ 93989 w 571945"/>
                    <a:gd name="connsiteY37" fmla="*/ 326249 h 571945"/>
                    <a:gd name="connsiteX38" fmla="*/ 226465 w 571945"/>
                    <a:gd name="connsiteY38" fmla="*/ 375258 h 571945"/>
                    <a:gd name="connsiteX39" fmla="*/ 217395 w 571945"/>
                    <a:gd name="connsiteY39" fmla="*/ 379462 h 571945"/>
                    <a:gd name="connsiteX40" fmla="*/ 209707 w 571945"/>
                    <a:gd name="connsiteY40" fmla="*/ 376640 h 571945"/>
                    <a:gd name="connsiteX41" fmla="*/ 169465 w 571945"/>
                    <a:gd name="connsiteY41" fmla="*/ 307574 h 571945"/>
                    <a:gd name="connsiteX42" fmla="*/ 179035 w 571945"/>
                    <a:gd name="connsiteY42" fmla="*/ 293743 h 571945"/>
                    <a:gd name="connsiteX43" fmla="*/ 192866 w 571945"/>
                    <a:gd name="connsiteY43" fmla="*/ 303324 h 571945"/>
                    <a:gd name="connsiteX44" fmla="*/ 225082 w 571945"/>
                    <a:gd name="connsiteY44" fmla="*/ 358501 h 571945"/>
                    <a:gd name="connsiteX45" fmla="*/ 226465 w 571945"/>
                    <a:gd name="connsiteY45" fmla="*/ 375258 h 571945"/>
                    <a:gd name="connsiteX46" fmla="*/ 425208 w 571945"/>
                    <a:gd name="connsiteY46" fmla="*/ 454823 h 571945"/>
                    <a:gd name="connsiteX47" fmla="*/ 353157 w 571945"/>
                    <a:gd name="connsiteY47" fmla="*/ 473602 h 571945"/>
                    <a:gd name="connsiteX48" fmla="*/ 286252 w 571945"/>
                    <a:gd name="connsiteY48" fmla="*/ 457447 h 571945"/>
                    <a:gd name="connsiteX49" fmla="*/ 147296 w 571945"/>
                    <a:gd name="connsiteY49" fmla="*/ 454823 h 571945"/>
                    <a:gd name="connsiteX50" fmla="*/ 141918 w 571945"/>
                    <a:gd name="connsiteY50" fmla="*/ 440237 h 571945"/>
                    <a:gd name="connsiteX51" fmla="*/ 155553 w 571945"/>
                    <a:gd name="connsiteY51" fmla="*/ 432792 h 571945"/>
                    <a:gd name="connsiteX52" fmla="*/ 214666 w 571945"/>
                    <a:gd name="connsiteY52" fmla="*/ 423652 h 571945"/>
                    <a:gd name="connsiteX53" fmla="*/ 237684 w 571945"/>
                    <a:gd name="connsiteY53" fmla="*/ 403514 h 571945"/>
                    <a:gd name="connsiteX54" fmla="*/ 255604 w 571945"/>
                    <a:gd name="connsiteY54" fmla="*/ 345226 h 571945"/>
                    <a:gd name="connsiteX55" fmla="*/ 259959 w 571945"/>
                    <a:gd name="connsiteY55" fmla="*/ 333879 h 571945"/>
                    <a:gd name="connsiteX56" fmla="*/ 270957 w 571945"/>
                    <a:gd name="connsiteY56" fmla="*/ 331022 h 571945"/>
                    <a:gd name="connsiteX57" fmla="*/ 301548 w 571945"/>
                    <a:gd name="connsiteY57" fmla="*/ 331022 h 571945"/>
                    <a:gd name="connsiteX58" fmla="*/ 312721 w 571945"/>
                    <a:gd name="connsiteY58" fmla="*/ 332904 h 571945"/>
                    <a:gd name="connsiteX59" fmla="*/ 317250 w 571945"/>
                    <a:gd name="connsiteY59" fmla="*/ 343275 h 571945"/>
                    <a:gd name="connsiteX60" fmla="*/ 316809 w 571945"/>
                    <a:gd name="connsiteY60" fmla="*/ 345946 h 571945"/>
                    <a:gd name="connsiteX61" fmla="*/ 334740 w 571945"/>
                    <a:gd name="connsiteY61" fmla="*/ 403398 h 571945"/>
                    <a:gd name="connsiteX62" fmla="*/ 357769 w 571945"/>
                    <a:gd name="connsiteY62" fmla="*/ 423617 h 571945"/>
                    <a:gd name="connsiteX63" fmla="*/ 357840 w 571945"/>
                    <a:gd name="connsiteY63" fmla="*/ 423651 h 571945"/>
                    <a:gd name="connsiteX64" fmla="*/ 416953 w 571945"/>
                    <a:gd name="connsiteY64" fmla="*/ 432791 h 571945"/>
                    <a:gd name="connsiteX65" fmla="*/ 430587 w 571945"/>
                    <a:gd name="connsiteY65" fmla="*/ 440236 h 571945"/>
                    <a:gd name="connsiteX66" fmla="*/ 425208 w 571945"/>
                    <a:gd name="connsiteY66" fmla="*/ 454823 h 571945"/>
                    <a:gd name="connsiteX67" fmla="*/ 347397 w 571945"/>
                    <a:gd name="connsiteY67" fmla="*/ 358512 h 571945"/>
                    <a:gd name="connsiteX68" fmla="*/ 379637 w 571945"/>
                    <a:gd name="connsiteY68" fmla="*/ 303324 h 571945"/>
                    <a:gd name="connsiteX69" fmla="*/ 393469 w 571945"/>
                    <a:gd name="connsiteY69" fmla="*/ 293743 h 571945"/>
                    <a:gd name="connsiteX70" fmla="*/ 403038 w 571945"/>
                    <a:gd name="connsiteY70" fmla="*/ 307574 h 571945"/>
                    <a:gd name="connsiteX71" fmla="*/ 362773 w 571945"/>
                    <a:gd name="connsiteY71" fmla="*/ 376651 h 571945"/>
                    <a:gd name="connsiteX72" fmla="*/ 355085 w 571945"/>
                    <a:gd name="connsiteY72" fmla="*/ 379473 h 571945"/>
                    <a:gd name="connsiteX73" fmla="*/ 346015 w 571945"/>
                    <a:gd name="connsiteY73" fmla="*/ 375269 h 571945"/>
                    <a:gd name="connsiteX74" fmla="*/ 347397 w 571945"/>
                    <a:gd name="connsiteY74" fmla="*/ 358512 h 571945"/>
                    <a:gd name="connsiteX75" fmla="*/ 491801 w 571945"/>
                    <a:gd name="connsiteY75" fmla="*/ 334367 h 571945"/>
                    <a:gd name="connsiteX76" fmla="*/ 489839 w 571945"/>
                    <a:gd name="connsiteY76" fmla="*/ 334529 h 571945"/>
                    <a:gd name="connsiteX77" fmla="*/ 478516 w 571945"/>
                    <a:gd name="connsiteY77" fmla="*/ 326249 h 571945"/>
                    <a:gd name="connsiteX78" fmla="*/ 441167 w 571945"/>
                    <a:gd name="connsiteY78" fmla="*/ 279713 h 571945"/>
                    <a:gd name="connsiteX79" fmla="*/ 411982 w 571945"/>
                    <a:gd name="connsiteY79" fmla="*/ 269423 h 571945"/>
                    <a:gd name="connsiteX80" fmla="*/ 352682 w 571945"/>
                    <a:gd name="connsiteY80" fmla="*/ 283209 h 571945"/>
                    <a:gd name="connsiteX81" fmla="*/ 340778 w 571945"/>
                    <a:gd name="connsiteY81" fmla="*/ 285149 h 571945"/>
                    <a:gd name="connsiteX82" fmla="*/ 332881 w 571945"/>
                    <a:gd name="connsiteY82" fmla="*/ 276927 h 571945"/>
                    <a:gd name="connsiteX83" fmla="*/ 317459 w 571945"/>
                    <a:gd name="connsiteY83" fmla="*/ 250668 h 571945"/>
                    <a:gd name="connsiteX84" fmla="*/ 313533 w 571945"/>
                    <a:gd name="connsiteY84" fmla="*/ 239972 h 571945"/>
                    <a:gd name="connsiteX85" fmla="*/ 320409 w 571945"/>
                    <a:gd name="connsiteY85" fmla="*/ 230890 h 571945"/>
                    <a:gd name="connsiteX86" fmla="*/ 322720 w 571945"/>
                    <a:gd name="connsiteY86" fmla="*/ 230043 h 571945"/>
                    <a:gd name="connsiteX87" fmla="*/ 363646 w 571945"/>
                    <a:gd name="connsiteY87" fmla="*/ 185620 h 571945"/>
                    <a:gd name="connsiteX88" fmla="*/ 369499 w 571945"/>
                    <a:gd name="connsiteY88" fmla="*/ 155437 h 571945"/>
                    <a:gd name="connsiteX89" fmla="*/ 347654 w 571945"/>
                    <a:gd name="connsiteY89" fmla="*/ 99715 h 571945"/>
                    <a:gd name="connsiteX90" fmla="*/ 347225 w 571945"/>
                    <a:gd name="connsiteY90" fmla="*/ 84153 h 571945"/>
                    <a:gd name="connsiteX91" fmla="*/ 362555 w 571945"/>
                    <a:gd name="connsiteY91" fmla="*/ 81505 h 571945"/>
                    <a:gd name="connsiteX92" fmla="*/ 434663 w 571945"/>
                    <a:gd name="connsiteY92" fmla="*/ 200568 h 571945"/>
                    <a:gd name="connsiteX93" fmla="*/ 501744 w 571945"/>
                    <a:gd name="connsiteY93" fmla="*/ 322395 h 571945"/>
                    <a:gd name="connsiteX94" fmla="*/ 491801 w 571945"/>
                    <a:gd name="connsiteY94" fmla="*/ 334367 h 57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571945" h="571945">
                      <a:moveTo>
                        <a:pt x="286252" y="836"/>
                      </a:moveTo>
                      <a:cubicBezTo>
                        <a:pt x="128876" y="836"/>
                        <a:pt x="836" y="128876"/>
                        <a:pt x="836" y="286252"/>
                      </a:cubicBezTo>
                      <a:cubicBezTo>
                        <a:pt x="836" y="443627"/>
                        <a:pt x="128876" y="571667"/>
                        <a:pt x="286252" y="571667"/>
                      </a:cubicBezTo>
                      <a:cubicBezTo>
                        <a:pt x="443627" y="571667"/>
                        <a:pt x="571667" y="443627"/>
                        <a:pt x="571667" y="286252"/>
                      </a:cubicBezTo>
                      <a:cubicBezTo>
                        <a:pt x="571667" y="128876"/>
                        <a:pt x="443627" y="836"/>
                        <a:pt x="286252" y="836"/>
                      </a:cubicBezTo>
                      <a:close/>
                      <a:moveTo>
                        <a:pt x="246092" y="174714"/>
                      </a:moveTo>
                      <a:cubicBezTo>
                        <a:pt x="273767" y="164749"/>
                        <a:pt x="298818" y="164762"/>
                        <a:pt x="326399" y="174726"/>
                      </a:cubicBezTo>
                      <a:cubicBezTo>
                        <a:pt x="332578" y="176955"/>
                        <a:pt x="335784" y="183761"/>
                        <a:pt x="333554" y="189940"/>
                      </a:cubicBezTo>
                      <a:cubicBezTo>
                        <a:pt x="331811" y="194794"/>
                        <a:pt x="327236" y="197802"/>
                        <a:pt x="322370" y="197802"/>
                      </a:cubicBezTo>
                      <a:cubicBezTo>
                        <a:pt x="321034" y="197802"/>
                        <a:pt x="319664" y="197581"/>
                        <a:pt x="318340" y="197094"/>
                      </a:cubicBezTo>
                      <a:cubicBezTo>
                        <a:pt x="296018" y="189069"/>
                        <a:pt x="276565" y="189034"/>
                        <a:pt x="254151" y="197105"/>
                      </a:cubicBezTo>
                      <a:cubicBezTo>
                        <a:pt x="247915" y="199288"/>
                        <a:pt x="241144" y="196106"/>
                        <a:pt x="238926" y="189940"/>
                      </a:cubicBezTo>
                      <a:cubicBezTo>
                        <a:pt x="236709" y="183751"/>
                        <a:pt x="239914" y="176944"/>
                        <a:pt x="246092" y="174714"/>
                      </a:cubicBezTo>
                      <a:close/>
                      <a:moveTo>
                        <a:pt x="310036" y="286252"/>
                      </a:moveTo>
                      <a:cubicBezTo>
                        <a:pt x="310036" y="299363"/>
                        <a:pt x="299363" y="310036"/>
                        <a:pt x="286252" y="310036"/>
                      </a:cubicBezTo>
                      <a:cubicBezTo>
                        <a:pt x="273140" y="310036"/>
                        <a:pt x="262467" y="299363"/>
                        <a:pt x="262467" y="286252"/>
                      </a:cubicBezTo>
                      <a:cubicBezTo>
                        <a:pt x="262467" y="273140"/>
                        <a:pt x="273140" y="262467"/>
                        <a:pt x="286252" y="262467"/>
                      </a:cubicBezTo>
                      <a:cubicBezTo>
                        <a:pt x="299363" y="262467"/>
                        <a:pt x="310036" y="273140"/>
                        <a:pt x="310036" y="286252"/>
                      </a:cubicBezTo>
                      <a:close/>
                      <a:moveTo>
                        <a:pt x="93989" y="326249"/>
                      </a:moveTo>
                      <a:cubicBezTo>
                        <a:pt x="92385" y="331243"/>
                        <a:pt x="87764" y="334529"/>
                        <a:pt x="82666" y="334529"/>
                      </a:cubicBezTo>
                      <a:cubicBezTo>
                        <a:pt x="82016" y="334529"/>
                        <a:pt x="81365" y="334482"/>
                        <a:pt x="80703" y="334367"/>
                      </a:cubicBezTo>
                      <a:cubicBezTo>
                        <a:pt x="74874" y="333402"/>
                        <a:pt x="70646" y="328293"/>
                        <a:pt x="70762" y="322392"/>
                      </a:cubicBezTo>
                      <a:cubicBezTo>
                        <a:pt x="71795" y="272709"/>
                        <a:pt x="96741" y="227649"/>
                        <a:pt x="137842" y="200566"/>
                      </a:cubicBezTo>
                      <a:cubicBezTo>
                        <a:pt x="140676" y="151359"/>
                        <a:pt x="167295" y="107204"/>
                        <a:pt x="209951" y="81503"/>
                      </a:cubicBezTo>
                      <a:cubicBezTo>
                        <a:pt x="215026" y="78460"/>
                        <a:pt x="221576" y="79610"/>
                        <a:pt x="225281" y="84151"/>
                      </a:cubicBezTo>
                      <a:cubicBezTo>
                        <a:pt x="229033" y="88726"/>
                        <a:pt x="228846" y="95358"/>
                        <a:pt x="224852" y="99713"/>
                      </a:cubicBezTo>
                      <a:cubicBezTo>
                        <a:pt x="210765" y="115113"/>
                        <a:pt x="203006" y="134902"/>
                        <a:pt x="203006" y="155434"/>
                      </a:cubicBezTo>
                      <a:cubicBezTo>
                        <a:pt x="203006" y="165190"/>
                        <a:pt x="204992" y="175387"/>
                        <a:pt x="208906" y="185711"/>
                      </a:cubicBezTo>
                      <a:cubicBezTo>
                        <a:pt x="216466" y="205152"/>
                        <a:pt x="231262" y="221040"/>
                        <a:pt x="250529" y="230354"/>
                      </a:cubicBezTo>
                      <a:cubicBezTo>
                        <a:pt x="254210" y="232015"/>
                        <a:pt x="257590" y="235707"/>
                        <a:pt x="258183" y="239702"/>
                      </a:cubicBezTo>
                      <a:cubicBezTo>
                        <a:pt x="258787" y="243709"/>
                        <a:pt x="258090" y="247995"/>
                        <a:pt x="255047" y="250665"/>
                      </a:cubicBezTo>
                      <a:cubicBezTo>
                        <a:pt x="246975" y="257749"/>
                        <a:pt x="241633" y="266831"/>
                        <a:pt x="239624" y="276923"/>
                      </a:cubicBezTo>
                      <a:cubicBezTo>
                        <a:pt x="238835" y="280896"/>
                        <a:pt x="236082" y="284181"/>
                        <a:pt x="232319" y="285669"/>
                      </a:cubicBezTo>
                      <a:cubicBezTo>
                        <a:pt x="228591" y="287178"/>
                        <a:pt x="224294" y="286610"/>
                        <a:pt x="221007" y="284252"/>
                      </a:cubicBezTo>
                      <a:cubicBezTo>
                        <a:pt x="220671" y="283996"/>
                        <a:pt x="219846" y="283311"/>
                        <a:pt x="219382" y="282905"/>
                      </a:cubicBezTo>
                      <a:cubicBezTo>
                        <a:pt x="202031" y="271151"/>
                        <a:pt x="181092" y="266355"/>
                        <a:pt x="160269" y="269468"/>
                      </a:cubicBezTo>
                      <a:cubicBezTo>
                        <a:pt x="149527" y="271303"/>
                        <a:pt x="139771" y="274729"/>
                        <a:pt x="131525" y="279595"/>
                      </a:cubicBezTo>
                      <a:cubicBezTo>
                        <a:pt x="113615" y="289747"/>
                        <a:pt x="100353" y="306273"/>
                        <a:pt x="93989" y="326249"/>
                      </a:cubicBezTo>
                      <a:close/>
                      <a:moveTo>
                        <a:pt x="226465" y="375258"/>
                      </a:moveTo>
                      <a:cubicBezTo>
                        <a:pt x="224107" y="378034"/>
                        <a:pt x="220762" y="379462"/>
                        <a:pt x="217395" y="379462"/>
                      </a:cubicBezTo>
                      <a:cubicBezTo>
                        <a:pt x="214666" y="379462"/>
                        <a:pt x="211937" y="378533"/>
                        <a:pt x="209707" y="376640"/>
                      </a:cubicBezTo>
                      <a:cubicBezTo>
                        <a:pt x="188593" y="358732"/>
                        <a:pt x="174297" y="334204"/>
                        <a:pt x="169465" y="307574"/>
                      </a:cubicBezTo>
                      <a:cubicBezTo>
                        <a:pt x="168280" y="301117"/>
                        <a:pt x="172578" y="294927"/>
                        <a:pt x="179035" y="293743"/>
                      </a:cubicBezTo>
                      <a:cubicBezTo>
                        <a:pt x="185492" y="292558"/>
                        <a:pt x="191682" y="296856"/>
                        <a:pt x="192866" y="303324"/>
                      </a:cubicBezTo>
                      <a:cubicBezTo>
                        <a:pt x="196722" y="324554"/>
                        <a:pt x="208162" y="344146"/>
                        <a:pt x="225082" y="358501"/>
                      </a:cubicBezTo>
                      <a:cubicBezTo>
                        <a:pt x="230100" y="362751"/>
                        <a:pt x="230716" y="370253"/>
                        <a:pt x="226465" y="375258"/>
                      </a:cubicBezTo>
                      <a:close/>
                      <a:moveTo>
                        <a:pt x="425208" y="454823"/>
                      </a:moveTo>
                      <a:cubicBezTo>
                        <a:pt x="402584" y="467342"/>
                        <a:pt x="377848" y="473602"/>
                        <a:pt x="353157" y="473602"/>
                      </a:cubicBezTo>
                      <a:cubicBezTo>
                        <a:pt x="330244" y="473602"/>
                        <a:pt x="307376" y="468214"/>
                        <a:pt x="286252" y="457447"/>
                      </a:cubicBezTo>
                      <a:cubicBezTo>
                        <a:pt x="242352" y="479838"/>
                        <a:pt x="190904" y="478967"/>
                        <a:pt x="147296" y="454823"/>
                      </a:cubicBezTo>
                      <a:cubicBezTo>
                        <a:pt x="142139" y="451966"/>
                        <a:pt x="139851" y="445764"/>
                        <a:pt x="141918" y="440237"/>
                      </a:cubicBezTo>
                      <a:cubicBezTo>
                        <a:pt x="143998" y="434720"/>
                        <a:pt x="149851" y="431562"/>
                        <a:pt x="155553" y="432792"/>
                      </a:cubicBezTo>
                      <a:cubicBezTo>
                        <a:pt x="175900" y="437136"/>
                        <a:pt x="196885" y="433931"/>
                        <a:pt x="214666" y="423652"/>
                      </a:cubicBezTo>
                      <a:cubicBezTo>
                        <a:pt x="223237" y="418786"/>
                        <a:pt x="230960" y="412027"/>
                        <a:pt x="237684" y="403514"/>
                      </a:cubicBezTo>
                      <a:cubicBezTo>
                        <a:pt x="250958" y="387127"/>
                        <a:pt x="257288" y="366467"/>
                        <a:pt x="255604" y="345226"/>
                      </a:cubicBezTo>
                      <a:cubicBezTo>
                        <a:pt x="255267" y="341219"/>
                        <a:pt x="256800" y="336341"/>
                        <a:pt x="259959" y="333879"/>
                      </a:cubicBezTo>
                      <a:cubicBezTo>
                        <a:pt x="263141" y="331429"/>
                        <a:pt x="267148" y="329722"/>
                        <a:pt x="270957" y="331022"/>
                      </a:cubicBezTo>
                      <a:cubicBezTo>
                        <a:pt x="281944" y="334785"/>
                        <a:pt x="290561" y="334785"/>
                        <a:pt x="301548" y="331022"/>
                      </a:cubicBezTo>
                      <a:cubicBezTo>
                        <a:pt x="305392" y="329721"/>
                        <a:pt x="309573" y="330418"/>
                        <a:pt x="312721" y="332904"/>
                      </a:cubicBezTo>
                      <a:cubicBezTo>
                        <a:pt x="315891" y="335378"/>
                        <a:pt x="317598" y="339280"/>
                        <a:pt x="317250" y="343275"/>
                      </a:cubicBezTo>
                      <a:cubicBezTo>
                        <a:pt x="317204" y="343843"/>
                        <a:pt x="316937" y="345388"/>
                        <a:pt x="316809" y="345946"/>
                      </a:cubicBezTo>
                      <a:cubicBezTo>
                        <a:pt x="315218" y="366467"/>
                        <a:pt x="321547" y="387128"/>
                        <a:pt x="334740" y="403398"/>
                      </a:cubicBezTo>
                      <a:cubicBezTo>
                        <a:pt x="341545" y="412027"/>
                        <a:pt x="349268" y="418786"/>
                        <a:pt x="357769" y="423617"/>
                      </a:cubicBezTo>
                      <a:cubicBezTo>
                        <a:pt x="357793" y="423628"/>
                        <a:pt x="357816" y="423640"/>
                        <a:pt x="357840" y="423651"/>
                      </a:cubicBezTo>
                      <a:cubicBezTo>
                        <a:pt x="375609" y="433930"/>
                        <a:pt x="396594" y="437135"/>
                        <a:pt x="416953" y="432791"/>
                      </a:cubicBezTo>
                      <a:cubicBezTo>
                        <a:pt x="422714" y="431572"/>
                        <a:pt x="428520" y="434719"/>
                        <a:pt x="430587" y="440236"/>
                      </a:cubicBezTo>
                      <a:cubicBezTo>
                        <a:pt x="432653" y="445764"/>
                        <a:pt x="430364" y="451966"/>
                        <a:pt x="425208" y="454823"/>
                      </a:cubicBezTo>
                      <a:close/>
                      <a:moveTo>
                        <a:pt x="347397" y="358512"/>
                      </a:moveTo>
                      <a:cubicBezTo>
                        <a:pt x="364331" y="344169"/>
                        <a:pt x="375781" y="324565"/>
                        <a:pt x="379637" y="303324"/>
                      </a:cubicBezTo>
                      <a:cubicBezTo>
                        <a:pt x="380822" y="296856"/>
                        <a:pt x="387035" y="292582"/>
                        <a:pt x="393469" y="293743"/>
                      </a:cubicBezTo>
                      <a:cubicBezTo>
                        <a:pt x="399926" y="294928"/>
                        <a:pt x="404223" y="301118"/>
                        <a:pt x="403038" y="307574"/>
                      </a:cubicBezTo>
                      <a:cubicBezTo>
                        <a:pt x="398207" y="334227"/>
                        <a:pt x="383898" y="358755"/>
                        <a:pt x="362773" y="376651"/>
                      </a:cubicBezTo>
                      <a:cubicBezTo>
                        <a:pt x="360532" y="378545"/>
                        <a:pt x="357803" y="379473"/>
                        <a:pt x="355085" y="379473"/>
                      </a:cubicBezTo>
                      <a:cubicBezTo>
                        <a:pt x="351717" y="379473"/>
                        <a:pt x="348361" y="378045"/>
                        <a:pt x="346015" y="375269"/>
                      </a:cubicBezTo>
                      <a:cubicBezTo>
                        <a:pt x="341765" y="370253"/>
                        <a:pt x="342392" y="362751"/>
                        <a:pt x="347397" y="358512"/>
                      </a:cubicBezTo>
                      <a:close/>
                      <a:moveTo>
                        <a:pt x="491801" y="334367"/>
                      </a:moveTo>
                      <a:cubicBezTo>
                        <a:pt x="491139" y="334482"/>
                        <a:pt x="490489" y="334529"/>
                        <a:pt x="489839" y="334529"/>
                      </a:cubicBezTo>
                      <a:cubicBezTo>
                        <a:pt x="484740" y="334529"/>
                        <a:pt x="480118" y="331243"/>
                        <a:pt x="478516" y="326249"/>
                      </a:cubicBezTo>
                      <a:cubicBezTo>
                        <a:pt x="472152" y="306273"/>
                        <a:pt x="458889" y="289747"/>
                        <a:pt x="441167" y="279713"/>
                      </a:cubicBezTo>
                      <a:cubicBezTo>
                        <a:pt x="432734" y="274730"/>
                        <a:pt x="422979" y="271304"/>
                        <a:pt x="411982" y="269423"/>
                      </a:cubicBezTo>
                      <a:cubicBezTo>
                        <a:pt x="391309" y="266404"/>
                        <a:pt x="370126" y="271246"/>
                        <a:pt x="352682" y="283209"/>
                      </a:cubicBezTo>
                      <a:cubicBezTo>
                        <a:pt x="349384" y="285602"/>
                        <a:pt x="344565" y="286635"/>
                        <a:pt x="340778" y="285149"/>
                      </a:cubicBezTo>
                      <a:cubicBezTo>
                        <a:pt x="337016" y="283674"/>
                        <a:pt x="333671" y="280898"/>
                        <a:pt x="332881" y="276927"/>
                      </a:cubicBezTo>
                      <a:cubicBezTo>
                        <a:pt x="330872" y="266835"/>
                        <a:pt x="325530" y="257753"/>
                        <a:pt x="317459" y="250668"/>
                      </a:cubicBezTo>
                      <a:cubicBezTo>
                        <a:pt x="314416" y="247997"/>
                        <a:pt x="312941" y="243968"/>
                        <a:pt x="313533" y="239972"/>
                      </a:cubicBezTo>
                      <a:cubicBezTo>
                        <a:pt x="314138" y="235965"/>
                        <a:pt x="316728" y="232551"/>
                        <a:pt x="320409" y="230890"/>
                      </a:cubicBezTo>
                      <a:cubicBezTo>
                        <a:pt x="320874" y="230680"/>
                        <a:pt x="322232" y="230182"/>
                        <a:pt x="322720" y="230043"/>
                      </a:cubicBezTo>
                      <a:cubicBezTo>
                        <a:pt x="341244" y="221042"/>
                        <a:pt x="356039" y="205155"/>
                        <a:pt x="363646" y="185620"/>
                      </a:cubicBezTo>
                      <a:cubicBezTo>
                        <a:pt x="367514" y="175389"/>
                        <a:pt x="369499" y="165192"/>
                        <a:pt x="369499" y="155437"/>
                      </a:cubicBezTo>
                      <a:cubicBezTo>
                        <a:pt x="369499" y="134903"/>
                        <a:pt x="361742" y="115114"/>
                        <a:pt x="347654" y="99715"/>
                      </a:cubicBezTo>
                      <a:cubicBezTo>
                        <a:pt x="343659" y="95360"/>
                        <a:pt x="343473" y="88729"/>
                        <a:pt x="347225" y="84153"/>
                      </a:cubicBezTo>
                      <a:cubicBezTo>
                        <a:pt x="350964" y="79612"/>
                        <a:pt x="357503" y="78463"/>
                        <a:pt x="362555" y="81505"/>
                      </a:cubicBezTo>
                      <a:cubicBezTo>
                        <a:pt x="405211" y="107206"/>
                        <a:pt x="431829" y="151361"/>
                        <a:pt x="434663" y="200568"/>
                      </a:cubicBezTo>
                      <a:cubicBezTo>
                        <a:pt x="475764" y="227651"/>
                        <a:pt x="500710" y="272711"/>
                        <a:pt x="501744" y="322395"/>
                      </a:cubicBezTo>
                      <a:cubicBezTo>
                        <a:pt x="501857" y="328293"/>
                        <a:pt x="497631" y="333403"/>
                        <a:pt x="491801" y="33436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C9579-1AA2-FBB2-7478-32FAE490F004}"/>
              </a:ext>
            </a:extLst>
          </p:cNvPr>
          <p:cNvSpPr txBox="1"/>
          <p:nvPr/>
        </p:nvSpPr>
        <p:spPr>
          <a:xfrm>
            <a:off x="960434" y="1662869"/>
            <a:ext cx="1025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With a target of reducing 30% of contrast CT scans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AA4CC8-8AE6-6D06-2452-760905A8001D}"/>
              </a:ext>
            </a:extLst>
          </p:cNvPr>
          <p:cNvSpPr/>
          <p:nvPr/>
        </p:nvSpPr>
        <p:spPr>
          <a:xfrm>
            <a:off x="492981" y="3721210"/>
            <a:ext cx="11418073" cy="170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uadroTexto 351">
            <a:extLst>
              <a:ext uri="{FF2B5EF4-FFF2-40B4-BE49-F238E27FC236}">
                <a16:creationId xmlns:a16="http://schemas.microsoft.com/office/drawing/2014/main" id="{14CCF53B-4E8A-804A-9EAC-C1FF6A3EC7E9}"/>
              </a:ext>
            </a:extLst>
          </p:cNvPr>
          <p:cNvSpPr txBox="1"/>
          <p:nvPr/>
        </p:nvSpPr>
        <p:spPr>
          <a:xfrm>
            <a:off x="33688" y="3804921"/>
            <a:ext cx="12158312" cy="24009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87217"/>
              </a:solidFill>
              <a:effectLst/>
              <a:uLnTx/>
              <a:uFillTx/>
              <a:latin typeface="Poppins" panose="00000500000000000000" pitchFamily="2" charset="0"/>
              <a:ea typeface="Lato Light" panose="020F0502020204030203" pitchFamily="34" charset="0"/>
              <a:cs typeface="Poppins" panose="000005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A15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Digital Contrast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A15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can reduce CO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F6A15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A15"/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 emission, per year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3CE39">
                  <a:lumMod val="75000"/>
                </a:srgbClr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ctr" defTabSz="91421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3CE39">
                  <a:lumMod val="75000"/>
                </a:srgbClr>
              </a:solidFill>
              <a:effectLst/>
              <a:uLnTx/>
              <a:uFillTx/>
              <a:latin typeface="Poppins" panose="00000500000000000000" pitchFamily="2" charset="0"/>
              <a:ea typeface="Lato Light" panose="020F0502020204030203" pitchFamily="34" charset="0"/>
              <a:cs typeface="Poppins" panose="000005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3CE39">
                  <a:lumMod val="75000"/>
                </a:srgbClr>
              </a:solidFill>
              <a:effectLst/>
              <a:uLnTx/>
              <a:uFillTx/>
              <a:latin typeface="Poppins" panose="00000500000000000000" pitchFamily="2" charset="0"/>
              <a:ea typeface="Lato Light" panose="020F0502020204030203" pitchFamily="34" charset="0"/>
              <a:cs typeface="Poppins" panose="000005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7E504-0C7C-D949-9957-D577200EB1F0}"/>
              </a:ext>
            </a:extLst>
          </p:cNvPr>
          <p:cNvSpPr txBox="1"/>
          <p:nvPr/>
        </p:nvSpPr>
        <p:spPr>
          <a:xfrm>
            <a:off x="2851252" y="4814384"/>
            <a:ext cx="6496334" cy="611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  </a:t>
            </a:r>
            <a:r>
              <a:rPr lang="en-US" sz="3200" b="1" dirty="0">
                <a:solidFill>
                  <a:srgbClr val="005D91"/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300,000 tons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860AC-D4C0-AE73-B860-030092739760}"/>
              </a:ext>
            </a:extLst>
          </p:cNvPr>
          <p:cNvSpPr txBox="1"/>
          <p:nvPr/>
        </p:nvSpPr>
        <p:spPr>
          <a:xfrm>
            <a:off x="2763389" y="5273351"/>
            <a:ext cx="6496334" cy="611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Global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6-900,000 tons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719021-19E6-C446-13C4-097A79D3D811}"/>
              </a:ext>
            </a:extLst>
          </p:cNvPr>
          <p:cNvSpPr txBox="1"/>
          <p:nvPr/>
        </p:nvSpPr>
        <p:spPr>
          <a:xfrm>
            <a:off x="234774" y="5729426"/>
            <a:ext cx="11717034" cy="592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  <a:sym typeface="Wingdings" panose="05000000000000000000" pitchFamily="2" charset="2"/>
              </a:rPr>
              <a:t>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  <a:sym typeface="Wingdings" panose="05000000000000000000" pitchFamily="2" charset="2"/>
              </a:rPr>
              <a:t>global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iodine wastewater contamination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70,000 tons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3CE39">
                    <a:lumMod val="7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1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957">
        <p:fade/>
      </p:transition>
    </mc:Choice>
    <mc:Fallback xmlns="">
      <p:transition spd="med" advTm="26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" grpId="0"/>
      <p:bldP spid="12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9FE5B-AE3F-0E55-48DD-AD39CAE2E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1" y="1597794"/>
            <a:ext cx="12046108" cy="3544696"/>
          </a:xfrm>
          <a:prstGeom prst="rect">
            <a:avLst/>
          </a:prstGeom>
        </p:spPr>
      </p:pic>
      <p:pic>
        <p:nvPicPr>
          <p:cNvPr id="3" name="Picture 2" descr="A blue and green circle with a white eye&#10;&#10;Description automatically generated">
            <a:extLst>
              <a:ext uri="{FF2B5EF4-FFF2-40B4-BE49-F238E27FC236}">
                <a16:creationId xmlns:a16="http://schemas.microsoft.com/office/drawing/2014/main" id="{271842CC-F1D0-063E-E073-A21E6C31B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03" y="1826075"/>
            <a:ext cx="805356" cy="759147"/>
          </a:xfrm>
          <a:prstGeom prst="rect">
            <a:avLst/>
          </a:prstGeom>
        </p:spPr>
      </p:pic>
      <p:pic>
        <p:nvPicPr>
          <p:cNvPr id="5" name="Picture 4" descr="A blue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1A3BD93C-2D45-C082-4BB6-90D719880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99" y="1722474"/>
            <a:ext cx="818352" cy="789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699F57-6F71-5C20-7B3A-4D86413B2B8C}"/>
              </a:ext>
            </a:extLst>
          </p:cNvPr>
          <p:cNvSpPr/>
          <p:nvPr/>
        </p:nvSpPr>
        <p:spPr>
          <a:xfrm>
            <a:off x="3971260" y="1796902"/>
            <a:ext cx="8155173" cy="2775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8318064-4776-969D-289A-07D5E245A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0890"/>
            <a:ext cx="12192000" cy="4756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AA1FE5-67BA-4A95-BA66-98D71828B82E}"/>
              </a:ext>
            </a:extLst>
          </p:cNvPr>
          <p:cNvSpPr txBox="1"/>
          <p:nvPr/>
        </p:nvSpPr>
        <p:spPr>
          <a:xfrm>
            <a:off x="2069264" y="5861002"/>
            <a:ext cx="7887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5D91"/>
                </a:solidFill>
              </a:rPr>
              <a:t>Trustworthiness as a core mission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31525606-56BB-C215-FB08-B625434B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179" y="626250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33759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4D6EA-7CCE-1A61-D583-FAF3542C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976"/>
            <a:ext cx="12192000" cy="2624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D3532B-4059-3F02-257C-826E09054906}"/>
              </a:ext>
            </a:extLst>
          </p:cNvPr>
          <p:cNvSpPr txBox="1"/>
          <p:nvPr/>
        </p:nvSpPr>
        <p:spPr>
          <a:xfrm>
            <a:off x="856649" y="303197"/>
            <a:ext cx="10376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5D91"/>
                </a:solidFill>
              </a:rPr>
              <a:t>The most diverse dataset in a centralised CT Scan repository</a:t>
            </a:r>
          </a:p>
          <a:p>
            <a:pPr algn="ctr"/>
            <a:r>
              <a:rPr lang="en-GB" sz="2800" dirty="0">
                <a:solidFill>
                  <a:srgbClr val="005D91"/>
                </a:solidFill>
              </a:rPr>
              <a:t>(&gt;1 million scans, 3 continents)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2008F-52F7-7202-A967-AFC0AB922170}"/>
              </a:ext>
            </a:extLst>
          </p:cNvPr>
          <p:cNvSpPr txBox="1"/>
          <p:nvPr/>
        </p:nvSpPr>
        <p:spPr>
          <a:xfrm>
            <a:off x="3090911" y="5347455"/>
            <a:ext cx="6095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5D91"/>
                </a:solidFill>
              </a:rPr>
              <a:t>curated, catalogued, ‘research ready’</a:t>
            </a:r>
            <a:endParaRPr lang="en-GB" sz="2800" dirty="0">
              <a:solidFill>
                <a:srgbClr val="005D9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C246EC-EECC-DE93-6BE0-E40D0153D026}"/>
              </a:ext>
            </a:extLst>
          </p:cNvPr>
          <p:cNvSpPr/>
          <p:nvPr/>
        </p:nvSpPr>
        <p:spPr>
          <a:xfrm>
            <a:off x="2248785" y="2014870"/>
            <a:ext cx="6081823" cy="2806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554C32-410C-9CDB-4B64-128D111C62E9}"/>
              </a:ext>
            </a:extLst>
          </p:cNvPr>
          <p:cNvSpPr/>
          <p:nvPr/>
        </p:nvSpPr>
        <p:spPr>
          <a:xfrm>
            <a:off x="8360735" y="2007782"/>
            <a:ext cx="3831266" cy="2806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BDCB3-E4AF-6414-4160-04746CB6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350" y="634925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27683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F0CA8-995C-47AE-B416-BD8166E3206A}"/>
              </a:ext>
            </a:extLst>
          </p:cNvPr>
          <p:cNvSpPr txBox="1"/>
          <p:nvPr/>
        </p:nvSpPr>
        <p:spPr>
          <a:xfrm>
            <a:off x="9170581" y="6682005"/>
            <a:ext cx="24720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Jill Sauve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5B092-3DA7-C37B-0249-CBB467A9E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124"/>
          <a:stretch/>
        </p:blipFill>
        <p:spPr>
          <a:xfrm>
            <a:off x="7190280" y="1050085"/>
            <a:ext cx="5680268" cy="5645683"/>
          </a:xfrm>
          <a:prstGeom prst="flowChartConnector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7B76D-FE6E-252B-EEE8-BA7AA3B6E9AC}"/>
              </a:ext>
            </a:extLst>
          </p:cNvPr>
          <p:cNvSpPr txBox="1"/>
          <p:nvPr/>
        </p:nvSpPr>
        <p:spPr>
          <a:xfrm>
            <a:off x="228600" y="4775384"/>
            <a:ext cx="600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CBAFF-2E2F-3CD3-5980-6FC1D05EA1C8}"/>
              </a:ext>
            </a:extLst>
          </p:cNvPr>
          <p:cNvSpPr txBox="1"/>
          <p:nvPr/>
        </p:nvSpPr>
        <p:spPr>
          <a:xfrm>
            <a:off x="28587" y="1177618"/>
            <a:ext cx="64071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/>
                <a:ea typeface="+mn-ea"/>
                <a:cs typeface="+mn-cs"/>
              </a:rPr>
              <a:t>Towards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385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2AC4D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NetZero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Healthcare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385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D385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/>
                <a:ea typeface="+mn-ea"/>
                <a:cs typeface="+mn-cs"/>
              </a:rPr>
              <a:t>Mitigating the environmental impact of radiology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/>
                <a:ea typeface="+mn-ea"/>
                <a:cs typeface="+mn-cs"/>
              </a:rPr>
              <a:t>with novel AI imaging solutions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6E907-6B1E-D07A-A142-DCDD6D1023CB}"/>
              </a:ext>
            </a:extLst>
          </p:cNvPr>
          <p:cNvSpPr txBox="1"/>
          <p:nvPr/>
        </p:nvSpPr>
        <p:spPr>
          <a:xfrm>
            <a:off x="157381" y="3205724"/>
            <a:ext cx="5605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Regent Lee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Professor, University of Oxford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Honorary Consultant Vascular Surgeon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Calibri" panose="020F0502020204030204"/>
              </a:rPr>
              <a:t>UKRI Future Leaders Fellow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Calibri" panose="020F0502020204030204"/>
              </a:rPr>
              <a:t>Scientific Coordinator – </a:t>
            </a:r>
            <a:r>
              <a:rPr lang="en-GB" sz="2000" b="1" dirty="0">
                <a:solidFill>
                  <a:srgbClr val="02AC4D"/>
                </a:solidFill>
                <a:latin typeface="Calibri" panose="020F0502020204030204"/>
              </a:rPr>
              <a:t>NetZero</a:t>
            </a:r>
            <a:r>
              <a:rPr lang="en-GB" sz="2000" b="1" dirty="0">
                <a:solidFill>
                  <a:srgbClr val="005D91"/>
                </a:solidFill>
                <a:latin typeface="Calibri" panose="020F0502020204030204"/>
              </a:rPr>
              <a:t>AICT</a:t>
            </a:r>
            <a:r>
              <a:rPr lang="en-GB" sz="2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sz="2000" dirty="0">
                <a:latin typeface="Calibri" panose="020F0502020204030204"/>
              </a:rPr>
              <a:t>Consortium</a:t>
            </a:r>
            <a:r>
              <a:rPr lang="en-GB" sz="2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53E4C-C43E-D698-CA78-8EBA7DA45C7F}"/>
              </a:ext>
            </a:extLst>
          </p:cNvPr>
          <p:cNvSpPr txBox="1"/>
          <p:nvPr/>
        </p:nvSpPr>
        <p:spPr>
          <a:xfrm>
            <a:off x="104661" y="5816692"/>
            <a:ext cx="694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Disclosure</a:t>
            </a:r>
            <a:r>
              <a:rPr lang="en-GB" dirty="0"/>
              <a:t>: R Lee is the Co-Founder and Chief Medical Officer of AiSentia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624B7D1F-08D0-F321-E35B-1ACED825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350" y="634925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9793FFA-3C32-04A7-AC06-D0E3E1C52607}"/>
              </a:ext>
            </a:extLst>
          </p:cNvPr>
          <p:cNvSpPr txBox="1">
            <a:spLocks/>
          </p:cNvSpPr>
          <p:nvPr/>
        </p:nvSpPr>
        <p:spPr>
          <a:xfrm>
            <a:off x="2627881" y="6391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005D91"/>
              </a:solidFill>
            </a:endParaRPr>
          </a:p>
        </p:txBody>
      </p:sp>
      <p:pic>
        <p:nvPicPr>
          <p:cNvPr id="11" name="Picture 10" descr="A blue and green circle with a blue eye&#10;&#10;Description automatically generated">
            <a:extLst>
              <a:ext uri="{FF2B5EF4-FFF2-40B4-BE49-F238E27FC236}">
                <a16:creationId xmlns:a16="http://schemas.microsoft.com/office/drawing/2014/main" id="{B01337CA-60A4-F5B5-7BBB-BC4D2FA0A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33" y="6349251"/>
            <a:ext cx="370861" cy="425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A6DCD-5159-6F03-DD68-2EEE9A7AF2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92" y="6373854"/>
            <a:ext cx="51578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14D2DA5-2A20-242E-B7A3-9EC1E6DD5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5452"/>
            <a:ext cx="12192000" cy="4307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BC3EC-8172-71A4-FCCB-EADC581175FD}"/>
              </a:ext>
            </a:extLst>
          </p:cNvPr>
          <p:cNvSpPr txBox="1"/>
          <p:nvPr/>
        </p:nvSpPr>
        <p:spPr>
          <a:xfrm>
            <a:off x="856649" y="303197"/>
            <a:ext cx="10376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5D91"/>
                </a:solidFill>
              </a:rPr>
              <a:t>Train and validate CT angiogram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00AD3-CCDF-1389-27D0-DF397F91F3C7}"/>
              </a:ext>
            </a:extLst>
          </p:cNvPr>
          <p:cNvSpPr txBox="1"/>
          <p:nvPr/>
        </p:nvSpPr>
        <p:spPr>
          <a:xfrm>
            <a:off x="9521456" y="6119037"/>
            <a:ext cx="23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IFU = Indication for use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6B794F20-FC1B-FADA-B841-9A347B21ADB2}"/>
              </a:ext>
            </a:extLst>
          </p:cNvPr>
          <p:cNvSpPr txBox="1">
            <a:spLocks/>
          </p:cNvSpPr>
          <p:nvPr/>
        </p:nvSpPr>
        <p:spPr>
          <a:xfrm>
            <a:off x="549350" y="6349251"/>
            <a:ext cx="24615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02AC4D"/>
                </a:solidFill>
              </a:rPr>
              <a:t>NetZero</a:t>
            </a:r>
            <a:r>
              <a:rPr lang="en-GB">
                <a:solidFill>
                  <a:srgbClr val="005D91"/>
                </a:solidFill>
              </a:rPr>
              <a:t>AICT</a:t>
            </a:r>
            <a:endParaRPr lang="en-GB" dirty="0">
              <a:solidFill>
                <a:srgbClr val="005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2180AF-D840-E4DB-A32C-540334CD7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2674"/>
            <a:ext cx="12192000" cy="319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2F1EF-3099-03CA-B40B-90953ABA5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478" y="4578313"/>
            <a:ext cx="1038522" cy="316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B54FD-B73D-37D7-CE16-B274686F4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822" y="2589196"/>
            <a:ext cx="802359" cy="244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C60E91-10E3-7EBC-6DAD-20887EFD5829}"/>
              </a:ext>
            </a:extLst>
          </p:cNvPr>
          <p:cNvSpPr/>
          <p:nvPr/>
        </p:nvSpPr>
        <p:spPr>
          <a:xfrm>
            <a:off x="7145079" y="4061637"/>
            <a:ext cx="1031358" cy="356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E1F49-B7A7-B69F-01F1-12162805E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636" y="4183911"/>
            <a:ext cx="1109771" cy="2034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28411C0-9FFC-510E-3202-1AA37E42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0439" y="6372240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23039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stool, table&#10;&#10;Description automatically generated">
            <a:extLst>
              <a:ext uri="{FF2B5EF4-FFF2-40B4-BE49-F238E27FC236}">
                <a16:creationId xmlns:a16="http://schemas.microsoft.com/office/drawing/2014/main" id="{CF85CC11-0D80-7593-0820-75FD3A4EB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8" y="3238709"/>
            <a:ext cx="2682136" cy="42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D00F7-A4A5-919D-1A64-B5640F45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995" y="2187612"/>
            <a:ext cx="2682710" cy="49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4CDF7F-53D6-24FE-3393-7D2300961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864" y="777321"/>
            <a:ext cx="2020727" cy="1153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F386E-A6AA-5616-D761-3D6C1A6D8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077" y="4024228"/>
            <a:ext cx="2496546" cy="82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F68133-5C6F-A16E-D70D-0B1EECEC94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2" b="4169"/>
          <a:stretch/>
        </p:blipFill>
        <p:spPr>
          <a:xfrm>
            <a:off x="4023563" y="4976720"/>
            <a:ext cx="1522444" cy="1439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68D680-E588-67AB-F6D8-EAE7C8A19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33" y="4031015"/>
            <a:ext cx="2247466" cy="828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3C125-B226-6326-4C85-7AC6D84DC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267" y="870902"/>
            <a:ext cx="2563691" cy="718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F220EB-4DEA-5387-55EB-E7C4E7FF26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1665" y="5278651"/>
            <a:ext cx="2233127" cy="835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A8E29F-C148-E146-BA54-88A5F6DF6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9267" y="1861947"/>
            <a:ext cx="2563691" cy="865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F5F9C9-E597-777B-F36E-8DB32C297D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3306" y="767831"/>
            <a:ext cx="3063240" cy="964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16358D-5250-92E4-76FB-919369EB3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268" y="4171715"/>
            <a:ext cx="2591235" cy="805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2DE4A2-53F7-927E-C0A1-79440D906F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0665" y="2996552"/>
            <a:ext cx="2563691" cy="9164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E10BBC-3459-4B66-E390-AF5FF84B41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4405" y="3952322"/>
            <a:ext cx="1255227" cy="964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9D1B38-F06B-5FA1-1B9D-DBF3D5A2DE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05386" y="5241513"/>
            <a:ext cx="2578603" cy="909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A73132-7DA6-BF52-EB8D-C3535CAB22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1318" y="4976720"/>
            <a:ext cx="1295297" cy="14392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D25F62-A1BB-0EC3-9737-EC73EF882B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8558" y="747463"/>
            <a:ext cx="3083771" cy="9649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F14FD45-E2BB-8E98-65B5-B65A186ACEFC}"/>
              </a:ext>
            </a:extLst>
          </p:cNvPr>
          <p:cNvSpPr txBox="1"/>
          <p:nvPr/>
        </p:nvSpPr>
        <p:spPr>
          <a:xfrm>
            <a:off x="535730" y="1679"/>
            <a:ext cx="115148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2AC4D"/>
                </a:solidFill>
                <a:latin typeface="+mj-lt"/>
                <a:ea typeface="+mj-ea"/>
                <a:cs typeface="+mj-cs"/>
              </a:rPr>
              <a:t>NetZero</a:t>
            </a:r>
            <a:r>
              <a:rPr lang="en-GB" sz="4400" b="1" dirty="0">
                <a:solidFill>
                  <a:srgbClr val="005D91"/>
                </a:solidFill>
                <a:latin typeface="+mj-lt"/>
                <a:ea typeface="+mj-ea"/>
                <a:cs typeface="+mj-cs"/>
              </a:rPr>
              <a:t>AICT</a:t>
            </a:r>
            <a:r>
              <a:rPr lang="en-GB" sz="4400" b="1" dirty="0">
                <a:solidFill>
                  <a:srgbClr val="005D9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4400" b="1" dirty="0">
                <a:solidFill>
                  <a:srgbClr val="005D91"/>
                </a:solidFill>
                <a:latin typeface="+mj-lt"/>
                <a:ea typeface="+mj-ea"/>
                <a:cs typeface="+mj-cs"/>
              </a:rPr>
              <a:t>Consortium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D1CCE0-08F6-F4A8-3A80-7FC07DB5F0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5143" y="2022462"/>
            <a:ext cx="2607645" cy="84715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772E-43DD-CB92-F900-7D4441727184}"/>
              </a:ext>
            </a:extLst>
          </p:cNvPr>
          <p:cNvGrpSpPr/>
          <p:nvPr/>
        </p:nvGrpSpPr>
        <p:grpSpPr>
          <a:xfrm>
            <a:off x="3685527" y="3127245"/>
            <a:ext cx="2607645" cy="603509"/>
            <a:chOff x="9044820" y="4098433"/>
            <a:chExt cx="2858982" cy="6335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E379D1-E51F-7722-326A-DA536528B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044820" y="4098433"/>
              <a:ext cx="1110982" cy="564216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9B79C8C-C8C2-BE80-A95E-32FEB109519D}"/>
                </a:ext>
              </a:extLst>
            </p:cNvPr>
            <p:cNvCxnSpPr/>
            <p:nvPr/>
          </p:nvCxnSpPr>
          <p:spPr>
            <a:xfrm>
              <a:off x="10169481" y="4112642"/>
              <a:ext cx="0" cy="61933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E05240-8ED8-7D65-6423-5DAD240B2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265443" y="4152910"/>
              <a:ext cx="1638359" cy="53880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F15CE9B-7BD0-DB1F-1A3E-18DA1F1293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18286" y="2292546"/>
            <a:ext cx="2247466" cy="13033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53C1C05-0399-CA5C-2E88-FADC3F669448}"/>
                  </a:ext>
                </a:extLst>
              </p14:cNvPr>
              <p14:cNvContentPartPr/>
              <p14:nvPr/>
            </p14:nvContentPartPr>
            <p14:xfrm>
              <a:off x="426653" y="2004507"/>
              <a:ext cx="153720" cy="42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53C1C05-0399-CA5C-2E88-FADC3F6694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0533" y="1998382"/>
                <a:ext cx="165960" cy="435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709113-1C50-C22D-FAB5-D472C94537DD}"/>
                  </a:ext>
                </a:extLst>
              </p14:cNvPr>
              <p14:cNvContentPartPr/>
              <p14:nvPr/>
            </p14:nvContentPartPr>
            <p14:xfrm>
              <a:off x="331613" y="2045547"/>
              <a:ext cx="196920" cy="504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709113-1C50-C22D-FAB5-D472C94537D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5482" y="2039427"/>
                <a:ext cx="209182" cy="5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194D39C-5756-E202-5E0D-A106F3365F14}"/>
                  </a:ext>
                </a:extLst>
              </p14:cNvPr>
              <p14:cNvContentPartPr/>
              <p14:nvPr/>
            </p14:nvContentPartPr>
            <p14:xfrm>
              <a:off x="414773" y="1750347"/>
              <a:ext cx="218880" cy="505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194D39C-5756-E202-5E0D-A106F3365F1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8653" y="1744223"/>
                <a:ext cx="231120" cy="517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E4BD62F-AD96-7745-8F76-6F65234C7B72}"/>
                  </a:ext>
                </a:extLst>
              </p14:cNvPr>
              <p14:cNvContentPartPr/>
              <p14:nvPr/>
            </p14:nvContentPartPr>
            <p14:xfrm>
              <a:off x="376613" y="1726587"/>
              <a:ext cx="195840" cy="331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E4BD62F-AD96-7745-8F76-6F65234C7B7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0493" y="1720467"/>
                <a:ext cx="20808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AC5E774-55DE-6A9D-BE48-5F352221C1F4}"/>
                  </a:ext>
                </a:extLst>
              </p14:cNvPr>
              <p14:cNvContentPartPr/>
              <p14:nvPr/>
            </p14:nvContentPartPr>
            <p14:xfrm>
              <a:off x="433493" y="2813427"/>
              <a:ext cx="172800" cy="119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AC5E774-55DE-6A9D-BE48-5F352221C1F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7373" y="2807307"/>
                <a:ext cx="1850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CD7B325-C4D5-2532-D1A4-AB8CDB8D01C6}"/>
                  </a:ext>
                </a:extLst>
              </p14:cNvPr>
              <p14:cNvContentPartPr/>
              <p14:nvPr/>
            </p14:nvContentPartPr>
            <p14:xfrm>
              <a:off x="323333" y="1721907"/>
              <a:ext cx="28800" cy="306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CD7B325-C4D5-2532-D1A4-AB8CDB8D01C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7213" y="1715787"/>
                <a:ext cx="410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5172607-08C3-E8CD-09F5-78E3D8CCBD19}"/>
                  </a:ext>
                </a:extLst>
              </p14:cNvPr>
              <p14:cNvContentPartPr/>
              <p14:nvPr/>
            </p14:nvContentPartPr>
            <p14:xfrm>
              <a:off x="339893" y="1666467"/>
              <a:ext cx="49320" cy="195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5172607-08C3-E8CD-09F5-78E3D8CCBD1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3773" y="1660336"/>
                <a:ext cx="61560" cy="207743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7FD0163A-DD9E-662B-3CA6-6D5A8A60D471}"/>
              </a:ext>
            </a:extLst>
          </p:cNvPr>
          <p:cNvGrpSpPr/>
          <p:nvPr/>
        </p:nvGrpSpPr>
        <p:grpSpPr>
          <a:xfrm>
            <a:off x="312173" y="1692747"/>
            <a:ext cx="510480" cy="484920"/>
            <a:chOff x="312173" y="1692747"/>
            <a:chExt cx="510480" cy="48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2959DF-E548-C9D7-28A6-6A74C4FAEA10}"/>
                    </a:ext>
                  </a:extLst>
                </p14:cNvPr>
                <p14:cNvContentPartPr/>
                <p14:nvPr/>
              </p14:nvContentPartPr>
              <p14:xfrm>
                <a:off x="314333" y="1692747"/>
                <a:ext cx="34560" cy="71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2959DF-E548-C9D7-28A6-6A74C4FAEA1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8213" y="1686658"/>
                  <a:ext cx="46800" cy="838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7A59057-DA6A-27D4-6EAE-AD84C713468C}"/>
                    </a:ext>
                  </a:extLst>
                </p14:cNvPr>
                <p14:cNvContentPartPr/>
                <p14:nvPr/>
              </p14:nvContentPartPr>
              <p14:xfrm>
                <a:off x="338453" y="1720107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7A59057-DA6A-27D4-6EAE-AD84C713468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2333" y="171398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1BC7142-C360-5112-9383-26E21205EF43}"/>
                    </a:ext>
                  </a:extLst>
                </p14:cNvPr>
                <p14:cNvContentPartPr/>
                <p14:nvPr/>
              </p14:nvContentPartPr>
              <p14:xfrm>
                <a:off x="351773" y="1733787"/>
                <a:ext cx="1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1BC7142-C360-5112-9383-26E21205EF4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5653" y="1727667"/>
                  <a:ext cx="1368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71BF4CB-8C74-00FC-DFF3-2A75960729B3}"/>
                    </a:ext>
                  </a:extLst>
                </p14:cNvPr>
                <p14:cNvContentPartPr/>
                <p14:nvPr/>
              </p14:nvContentPartPr>
              <p14:xfrm>
                <a:off x="312173" y="1726587"/>
                <a:ext cx="46800" cy="14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71BF4CB-8C74-00FC-DFF3-2A75960729B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6053" y="1720467"/>
                  <a:ext cx="590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B137EEA-9D32-C260-FEA0-555159E560A4}"/>
                    </a:ext>
                  </a:extLst>
                </p14:cNvPr>
                <p14:cNvContentPartPr/>
                <p14:nvPr/>
              </p14:nvContentPartPr>
              <p14:xfrm>
                <a:off x="457973" y="1794267"/>
                <a:ext cx="364680" cy="383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B137EEA-9D32-C260-FEA0-555159E560A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1853" y="1788147"/>
                  <a:ext cx="37692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CA199B-B1FC-EE4B-3BDE-9927E72D1CFE}"/>
                    </a:ext>
                  </a:extLst>
                </p14:cNvPr>
                <p14:cNvContentPartPr/>
                <p14:nvPr/>
              </p14:nvContentPartPr>
              <p14:xfrm>
                <a:off x="490733" y="1978587"/>
                <a:ext cx="255240" cy="130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CA199B-B1FC-EE4B-3BDE-9927E72D1CF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4613" y="1972467"/>
                  <a:ext cx="267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CA96A5B-8F5A-2D2A-07ED-84FD395F77F2}"/>
                    </a:ext>
                  </a:extLst>
                </p14:cNvPr>
                <p14:cNvContentPartPr/>
                <p14:nvPr/>
              </p14:nvContentPartPr>
              <p14:xfrm>
                <a:off x="522053" y="1821627"/>
                <a:ext cx="161280" cy="207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CA96A5B-8F5A-2D2A-07ED-84FD395F77F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5933" y="1815507"/>
                  <a:ext cx="173520" cy="21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70A22-0E21-179D-1C92-3F692404F311}"/>
                  </a:ext>
                </a:extLst>
              </p14:cNvPr>
              <p14:cNvContentPartPr/>
              <p14:nvPr/>
            </p14:nvContentPartPr>
            <p14:xfrm>
              <a:off x="3480893" y="1643427"/>
              <a:ext cx="50760" cy="18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70A22-0E21-179D-1C92-3F692404F31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74773" y="1637307"/>
                <a:ext cx="6300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819B053-1F48-712E-89AD-18D9960E181B}"/>
                  </a:ext>
                </a:extLst>
              </p14:cNvPr>
              <p14:cNvContentPartPr/>
              <p14:nvPr/>
            </p14:nvContentPartPr>
            <p14:xfrm>
              <a:off x="3480893" y="1318347"/>
              <a:ext cx="34560" cy="72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819B053-1F48-712E-89AD-18D9960E181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474773" y="1312197"/>
                <a:ext cx="46800" cy="85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0DB30E3-75C8-A5CB-2E67-DBBA99B9C8FE}"/>
                  </a:ext>
                </a:extLst>
              </p14:cNvPr>
              <p14:cNvContentPartPr/>
              <p14:nvPr/>
            </p14:nvContentPartPr>
            <p14:xfrm>
              <a:off x="430070" y="1908697"/>
              <a:ext cx="100800" cy="136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0DB30E3-75C8-A5CB-2E67-DBBA99B9C8F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23950" y="1902593"/>
                <a:ext cx="113040" cy="148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0F7A4CB-3237-E0FE-7B69-F93F147C52E1}"/>
                  </a:ext>
                </a:extLst>
              </p14:cNvPr>
              <p14:cNvContentPartPr/>
              <p14:nvPr/>
            </p14:nvContentPartPr>
            <p14:xfrm>
              <a:off x="511430" y="1951537"/>
              <a:ext cx="12240" cy="87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0F7A4CB-3237-E0FE-7B69-F93F147C52E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05310" y="1945442"/>
                <a:ext cx="24480" cy="99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D7104BD-5368-B69D-820F-ED49B4E1B1DA}"/>
                  </a:ext>
                </a:extLst>
              </p14:cNvPr>
              <p14:cNvContentPartPr/>
              <p14:nvPr/>
            </p14:nvContentPartPr>
            <p14:xfrm>
              <a:off x="328910" y="2733097"/>
              <a:ext cx="149760" cy="179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D7104BD-5368-B69D-820F-ED49B4E1B1D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22775" y="2726977"/>
                <a:ext cx="162029" cy="19152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Date Placeholder 1">
            <a:extLst>
              <a:ext uri="{FF2B5EF4-FFF2-40B4-BE49-F238E27FC236}">
                <a16:creationId xmlns:a16="http://schemas.microsoft.com/office/drawing/2014/main" id="{981BDCB3-E4AF-6414-4160-04746CB6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0439" y="6372240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1227740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4654AA-2722-7EC2-C383-1333B9157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6" b="18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5D9800-A2DE-E0BE-8C37-03269B9A9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>
              <a:spcAft>
                <a:spcPts val="600"/>
              </a:spcAft>
            </a:pPr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  <a:r>
              <a:rPr lang="en-GB" dirty="0">
                <a:solidFill>
                  <a:srgbClr val="FFFFFF"/>
                </a:solidFill>
              </a:rPr>
              <a:t> Consortium</a:t>
            </a:r>
          </a:p>
        </p:txBody>
      </p:sp>
    </p:spTree>
    <p:extLst>
      <p:ext uri="{BB962C8B-B14F-4D97-AF65-F5344CB8AC3E}">
        <p14:creationId xmlns:p14="http://schemas.microsoft.com/office/powerpoint/2010/main" val="22838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55A101A-1191-2B61-A411-D6B880EB3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216" y="945137"/>
            <a:ext cx="3743268" cy="28531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C964A6-CFB6-6A4B-4A70-9DF1E73D2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66" y="945137"/>
            <a:ext cx="3743268" cy="28531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4409AF-09B0-36E4-5F39-BB881D8D8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91" y="945137"/>
            <a:ext cx="3657917" cy="2853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76A2AD-B542-4F5F-9C50-D305E474C5BF}"/>
              </a:ext>
            </a:extLst>
          </p:cNvPr>
          <p:cNvSpPr txBox="1"/>
          <p:nvPr/>
        </p:nvSpPr>
        <p:spPr>
          <a:xfrm>
            <a:off x="226076" y="156979"/>
            <a:ext cx="117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&gt;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300 million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CT scans are performed globally / year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A1840-D4FA-4547-8FFE-F04563BCD498}"/>
              </a:ext>
            </a:extLst>
          </p:cNvPr>
          <p:cNvSpPr txBox="1"/>
          <p:nvPr/>
        </p:nvSpPr>
        <p:spPr>
          <a:xfrm>
            <a:off x="749301" y="939758"/>
            <a:ext cx="298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No Contrast injection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3672A-CC00-4956-8E32-651F051A040E}"/>
              </a:ext>
            </a:extLst>
          </p:cNvPr>
          <p:cNvSpPr txBox="1"/>
          <p:nvPr/>
        </p:nvSpPr>
        <p:spPr>
          <a:xfrm>
            <a:off x="8878838" y="939758"/>
            <a:ext cx="266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No Contrast injection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D9DDA7-5A4A-4524-B2E1-0A87B05DE9BD}"/>
              </a:ext>
            </a:extLst>
          </p:cNvPr>
          <p:cNvSpPr txBox="1"/>
          <p:nvPr/>
        </p:nvSpPr>
        <p:spPr>
          <a:xfrm>
            <a:off x="4699002" y="960925"/>
            <a:ext cx="288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No Contrast injection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CBC04F2-6052-424F-8050-4ED944C3362F}"/>
              </a:ext>
            </a:extLst>
          </p:cNvPr>
          <p:cNvSpPr/>
          <p:nvPr/>
        </p:nvSpPr>
        <p:spPr>
          <a:xfrm rot="8680379">
            <a:off x="10103092" y="4945579"/>
            <a:ext cx="220043" cy="17343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779B0E-F407-416F-BFCF-DCD8BA4605AA}"/>
              </a:ext>
            </a:extLst>
          </p:cNvPr>
          <p:cNvSpPr txBox="1"/>
          <p:nvPr/>
        </p:nvSpPr>
        <p:spPr>
          <a:xfrm>
            <a:off x="289979" y="3443850"/>
            <a:ext cx="8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Chest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7624EA-DE1C-4FAB-B069-C271E7E99213}"/>
              </a:ext>
            </a:extLst>
          </p:cNvPr>
          <p:cNvSpPr txBox="1"/>
          <p:nvPr/>
        </p:nvSpPr>
        <p:spPr>
          <a:xfrm>
            <a:off x="4215989" y="3443850"/>
            <a:ext cx="134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Abdomen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353A52-2A97-41E7-81CF-913991C71FD5}"/>
              </a:ext>
            </a:extLst>
          </p:cNvPr>
          <p:cNvSpPr txBox="1"/>
          <p:nvPr/>
        </p:nvSpPr>
        <p:spPr>
          <a:xfrm>
            <a:off x="8252340" y="3443850"/>
            <a:ext cx="8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Pelvis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9AA0AA-AD48-4111-A7F6-A9E3A43A75B6}"/>
              </a:ext>
            </a:extLst>
          </p:cNvPr>
          <p:cNvSpPr txBox="1"/>
          <p:nvPr/>
        </p:nvSpPr>
        <p:spPr>
          <a:xfrm>
            <a:off x="4666682" y="2209950"/>
            <a:ext cx="806632" cy="25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Muscle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9AA0AA-AD48-4111-A7F6-A9E3A43A75B6}"/>
              </a:ext>
            </a:extLst>
          </p:cNvPr>
          <p:cNvSpPr txBox="1"/>
          <p:nvPr/>
        </p:nvSpPr>
        <p:spPr>
          <a:xfrm>
            <a:off x="5222894" y="1722815"/>
            <a:ext cx="675186" cy="25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Aorta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9AA0AA-AD48-4111-A7F6-A9E3A43A75B6}"/>
              </a:ext>
            </a:extLst>
          </p:cNvPr>
          <p:cNvSpPr txBox="1"/>
          <p:nvPr/>
        </p:nvSpPr>
        <p:spPr>
          <a:xfrm>
            <a:off x="7217249" y="2348399"/>
            <a:ext cx="726482" cy="25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Bowel</a:t>
            </a:r>
          </a:p>
        </p:txBody>
      </p:sp>
      <p:sp>
        <p:nvSpPr>
          <p:cNvPr id="37" name="Arrow: Right 20">
            <a:extLst>
              <a:ext uri="{FF2B5EF4-FFF2-40B4-BE49-F238E27FC236}">
                <a16:creationId xmlns:a16="http://schemas.microsoft.com/office/drawing/2014/main" id="{916C2ED5-D965-4D84-BA18-88C892532D09}"/>
              </a:ext>
            </a:extLst>
          </p:cNvPr>
          <p:cNvSpPr/>
          <p:nvPr/>
        </p:nvSpPr>
        <p:spPr>
          <a:xfrm rot="2198976">
            <a:off x="5109616" y="2408446"/>
            <a:ext cx="125459" cy="174294"/>
          </a:xfrm>
          <a:prstGeom prst="rightArrow">
            <a:avLst/>
          </a:prstGeom>
          <a:solidFill>
            <a:srgbClr val="0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D91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8" name="Arrow: Right 20">
            <a:extLst>
              <a:ext uri="{FF2B5EF4-FFF2-40B4-BE49-F238E27FC236}">
                <a16:creationId xmlns:a16="http://schemas.microsoft.com/office/drawing/2014/main" id="{916C2ED5-D965-4D84-BA18-88C892532D09}"/>
              </a:ext>
            </a:extLst>
          </p:cNvPr>
          <p:cNvSpPr/>
          <p:nvPr/>
        </p:nvSpPr>
        <p:spPr>
          <a:xfrm rot="2198976" flipV="1">
            <a:off x="5600030" y="1877759"/>
            <a:ext cx="104841" cy="174316"/>
          </a:xfrm>
          <a:prstGeom prst="rightArrow">
            <a:avLst/>
          </a:prstGeom>
          <a:solidFill>
            <a:srgbClr val="0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9" name="Arrow: Right 20">
            <a:extLst>
              <a:ext uri="{FF2B5EF4-FFF2-40B4-BE49-F238E27FC236}">
                <a16:creationId xmlns:a16="http://schemas.microsoft.com/office/drawing/2014/main" id="{916C2ED5-D965-4D84-BA18-88C892532D09}"/>
              </a:ext>
            </a:extLst>
          </p:cNvPr>
          <p:cNvSpPr/>
          <p:nvPr/>
        </p:nvSpPr>
        <p:spPr>
          <a:xfrm rot="2198976" flipH="1">
            <a:off x="7158488" y="2298904"/>
            <a:ext cx="136023" cy="178651"/>
          </a:xfrm>
          <a:prstGeom prst="rightArrow">
            <a:avLst/>
          </a:prstGeom>
          <a:solidFill>
            <a:srgbClr val="0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56C359-68DF-4637-A69F-4A2EFF766030}"/>
              </a:ext>
            </a:extLst>
          </p:cNvPr>
          <p:cNvSpPr txBox="1"/>
          <p:nvPr/>
        </p:nvSpPr>
        <p:spPr>
          <a:xfrm>
            <a:off x="8668068" y="2117801"/>
            <a:ext cx="806632" cy="25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Muscle</a:t>
            </a:r>
          </a:p>
        </p:txBody>
      </p:sp>
      <p:sp>
        <p:nvSpPr>
          <p:cNvPr id="41" name="Arrow: Right 20">
            <a:extLst>
              <a:ext uri="{FF2B5EF4-FFF2-40B4-BE49-F238E27FC236}">
                <a16:creationId xmlns:a16="http://schemas.microsoft.com/office/drawing/2014/main" id="{686314E3-EB61-4D07-8E60-44EEC4AE4EA7}"/>
              </a:ext>
            </a:extLst>
          </p:cNvPr>
          <p:cNvSpPr/>
          <p:nvPr/>
        </p:nvSpPr>
        <p:spPr>
          <a:xfrm rot="2198976">
            <a:off x="9111001" y="2315033"/>
            <a:ext cx="125459" cy="174294"/>
          </a:xfrm>
          <a:prstGeom prst="rightArrow">
            <a:avLst/>
          </a:prstGeom>
          <a:solidFill>
            <a:srgbClr val="0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929F2F-7CF5-4324-A700-71B54949163E}"/>
              </a:ext>
            </a:extLst>
          </p:cNvPr>
          <p:cNvSpPr txBox="1"/>
          <p:nvPr/>
        </p:nvSpPr>
        <p:spPr>
          <a:xfrm>
            <a:off x="9309740" y="1653513"/>
            <a:ext cx="1263487" cy="25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Iliac arteries</a:t>
            </a:r>
          </a:p>
        </p:txBody>
      </p:sp>
      <p:sp>
        <p:nvSpPr>
          <p:cNvPr id="46" name="Arrow: Right 20">
            <a:extLst>
              <a:ext uri="{FF2B5EF4-FFF2-40B4-BE49-F238E27FC236}">
                <a16:creationId xmlns:a16="http://schemas.microsoft.com/office/drawing/2014/main" id="{EEE5B372-28FF-497A-A560-AFD7BA8E0464}"/>
              </a:ext>
            </a:extLst>
          </p:cNvPr>
          <p:cNvSpPr/>
          <p:nvPr/>
        </p:nvSpPr>
        <p:spPr>
          <a:xfrm rot="4865348">
            <a:off x="9974565" y="1896394"/>
            <a:ext cx="125459" cy="174294"/>
          </a:xfrm>
          <a:prstGeom prst="rightArrow">
            <a:avLst/>
          </a:prstGeom>
          <a:solidFill>
            <a:srgbClr val="0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7" name="Arrow: Right 20">
            <a:extLst>
              <a:ext uri="{FF2B5EF4-FFF2-40B4-BE49-F238E27FC236}">
                <a16:creationId xmlns:a16="http://schemas.microsoft.com/office/drawing/2014/main" id="{973FFD50-E31B-499A-823B-9415401C29DA}"/>
              </a:ext>
            </a:extLst>
          </p:cNvPr>
          <p:cNvSpPr/>
          <p:nvPr/>
        </p:nvSpPr>
        <p:spPr>
          <a:xfrm rot="6759575">
            <a:off x="9762132" y="1888912"/>
            <a:ext cx="125459" cy="174294"/>
          </a:xfrm>
          <a:prstGeom prst="rightArrow">
            <a:avLst/>
          </a:prstGeom>
          <a:solidFill>
            <a:srgbClr val="0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F1BF74-89FB-44DE-9BFC-7AAB8EFAF232}"/>
              </a:ext>
            </a:extLst>
          </p:cNvPr>
          <p:cNvSpPr txBox="1"/>
          <p:nvPr/>
        </p:nvSpPr>
        <p:spPr>
          <a:xfrm>
            <a:off x="11268360" y="2196001"/>
            <a:ext cx="726482" cy="25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5D9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Bowel</a:t>
            </a:r>
          </a:p>
        </p:txBody>
      </p:sp>
      <p:sp>
        <p:nvSpPr>
          <p:cNvPr id="49" name="Arrow: Right 20">
            <a:extLst>
              <a:ext uri="{FF2B5EF4-FFF2-40B4-BE49-F238E27FC236}">
                <a16:creationId xmlns:a16="http://schemas.microsoft.com/office/drawing/2014/main" id="{87073939-ED09-4768-9EB5-7272EC1FAAD1}"/>
              </a:ext>
            </a:extLst>
          </p:cNvPr>
          <p:cNvSpPr/>
          <p:nvPr/>
        </p:nvSpPr>
        <p:spPr>
          <a:xfrm rot="2198976" flipH="1">
            <a:off x="11150724" y="2160935"/>
            <a:ext cx="150186" cy="143619"/>
          </a:xfrm>
          <a:prstGeom prst="rightArrow">
            <a:avLst/>
          </a:prstGeom>
          <a:solidFill>
            <a:srgbClr val="0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BBF93-CCB5-421F-EEC4-58A2EF2C5BA6}"/>
              </a:ext>
            </a:extLst>
          </p:cNvPr>
          <p:cNvSpPr txBox="1"/>
          <p:nvPr/>
        </p:nvSpPr>
        <p:spPr>
          <a:xfrm>
            <a:off x="0" y="4072741"/>
            <a:ext cx="12192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 non-contrast CT contains much information that human eyes can’t see.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~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60% of CT scans 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have intravenous iodinated radiocontrast media (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RCM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injection to obtain 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Contrast-Enhanced CT scans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4" name="Date Placeholder 1">
            <a:extLst>
              <a:ext uri="{FF2B5EF4-FFF2-40B4-BE49-F238E27FC236}">
                <a16:creationId xmlns:a16="http://schemas.microsoft.com/office/drawing/2014/main" id="{824E12EB-E1FA-5191-CF76-673A3B16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27" y="6335896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5761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30E3F0E-4B12-A844-0BFF-C2B68A3168C9}"/>
              </a:ext>
            </a:extLst>
          </p:cNvPr>
          <p:cNvGrpSpPr/>
          <p:nvPr/>
        </p:nvGrpSpPr>
        <p:grpSpPr>
          <a:xfrm>
            <a:off x="7073792" y="2544780"/>
            <a:ext cx="2805701" cy="2100794"/>
            <a:chOff x="7156450" y="900130"/>
            <a:chExt cx="2805701" cy="2100794"/>
          </a:xfrm>
        </p:grpSpPr>
        <p:sp>
          <p:nvSpPr>
            <p:cNvPr id="93" name="Arrow: Right 92">
              <a:extLst>
                <a:ext uri="{FF2B5EF4-FFF2-40B4-BE49-F238E27FC236}">
                  <a16:creationId xmlns:a16="http://schemas.microsoft.com/office/drawing/2014/main" id="{D6530257-BAF1-12C1-7F15-0E4FAD548FE9}"/>
                </a:ext>
              </a:extLst>
            </p:cNvPr>
            <p:cNvSpPr/>
            <p:nvPr/>
          </p:nvSpPr>
          <p:spPr>
            <a:xfrm>
              <a:off x="715645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E0929D-BE28-D936-0225-AFDE73D08D88}"/>
                </a:ext>
              </a:extLst>
            </p:cNvPr>
            <p:cNvGrpSpPr/>
            <p:nvPr/>
          </p:nvGrpSpPr>
          <p:grpSpPr>
            <a:xfrm>
              <a:off x="7564509" y="1519712"/>
              <a:ext cx="2397642" cy="1481212"/>
              <a:chOff x="4404177" y="1948469"/>
              <a:chExt cx="2397642" cy="14812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229B41C-73B6-A54B-0754-51AB62FD4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374" t="15149" r="50025" b="33220"/>
              <a:stretch/>
            </p:blipFill>
            <p:spPr>
              <a:xfrm>
                <a:off x="4404177" y="2010233"/>
                <a:ext cx="2397642" cy="141944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A96E513-91EF-C509-9A21-A033DEA6BC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5109" t="13561" r="31251" b="64008"/>
              <a:stretch/>
            </p:blipFill>
            <p:spPr>
              <a:xfrm>
                <a:off x="4519980" y="1948469"/>
                <a:ext cx="445516" cy="67999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DA3923-F297-19E2-1BCF-FD9C5A0C927B}"/>
                </a:ext>
              </a:extLst>
            </p:cNvPr>
            <p:cNvSpPr txBox="1"/>
            <p:nvPr/>
          </p:nvSpPr>
          <p:spPr>
            <a:xfrm>
              <a:off x="7804149" y="900130"/>
              <a:ext cx="2132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2</a:t>
              </a:r>
              <a:r>
                <a:rPr kumimoji="0" lang="en-GB" sz="1600" b="1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nd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contrast injection</a:t>
              </a: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287D41D-C0A4-584F-95B5-5CC245170FB7}"/>
                </a:ext>
              </a:extLst>
            </p:cNvPr>
            <p:cNvGrpSpPr/>
            <p:nvPr/>
          </p:nvGrpSpPr>
          <p:grpSpPr>
            <a:xfrm>
              <a:off x="8012272" y="1651040"/>
              <a:ext cx="649357" cy="455785"/>
              <a:chOff x="8022865" y="1651040"/>
              <a:chExt cx="649357" cy="455785"/>
            </a:xfrm>
          </p:grpSpPr>
          <p:sp>
            <p:nvSpPr>
              <p:cNvPr id="57" name="Gráfico 214">
                <a:extLst>
                  <a:ext uri="{FF2B5EF4-FFF2-40B4-BE49-F238E27FC236}">
                    <a16:creationId xmlns:a16="http://schemas.microsoft.com/office/drawing/2014/main" id="{5B65D9D0-F1F1-E6DF-A34D-FB8F1C64C2E1}"/>
                  </a:ext>
                </a:extLst>
              </p:cNvPr>
              <p:cNvSpPr/>
              <p:nvPr/>
            </p:nvSpPr>
            <p:spPr>
              <a:xfrm>
                <a:off x="8046947" y="1651040"/>
                <a:ext cx="211490" cy="238685"/>
              </a:xfrm>
              <a:custGeom>
                <a:avLst/>
                <a:gdLst>
                  <a:gd name="connsiteX0" fmla="*/ 472208 w 475692"/>
                  <a:gd name="connsiteY0" fmla="*/ 163008 h 570831"/>
                  <a:gd name="connsiteX1" fmla="*/ 472208 w 475692"/>
                  <a:gd name="connsiteY1" fmla="*/ 146192 h 570831"/>
                  <a:gd name="connsiteX2" fmla="*/ 424638 w 475692"/>
                  <a:gd name="connsiteY2" fmla="*/ 98622 h 570831"/>
                  <a:gd name="connsiteX3" fmla="*/ 407822 w 475692"/>
                  <a:gd name="connsiteY3" fmla="*/ 98622 h 570831"/>
                  <a:gd name="connsiteX4" fmla="*/ 370671 w 475692"/>
                  <a:gd name="connsiteY4" fmla="*/ 135773 h 570831"/>
                  <a:gd name="connsiteX5" fmla="*/ 285415 w 475692"/>
                  <a:gd name="connsiteY5" fmla="*/ 99932 h 570831"/>
                  <a:gd name="connsiteX6" fmla="*/ 285415 w 475692"/>
                  <a:gd name="connsiteY6" fmla="*/ 71354 h 570831"/>
                  <a:gd name="connsiteX7" fmla="*/ 297307 w 475692"/>
                  <a:gd name="connsiteY7" fmla="*/ 71354 h 570831"/>
                  <a:gd name="connsiteX8" fmla="*/ 309200 w 475692"/>
                  <a:gd name="connsiteY8" fmla="*/ 59461 h 570831"/>
                  <a:gd name="connsiteX9" fmla="*/ 309200 w 475692"/>
                  <a:gd name="connsiteY9" fmla="*/ 11893 h 570831"/>
                  <a:gd name="connsiteX10" fmla="*/ 297307 w 475692"/>
                  <a:gd name="connsiteY10" fmla="*/ 0 h 570831"/>
                  <a:gd name="connsiteX11" fmla="*/ 178385 w 475692"/>
                  <a:gd name="connsiteY11" fmla="*/ 0 h 570831"/>
                  <a:gd name="connsiteX12" fmla="*/ 166492 w 475692"/>
                  <a:gd name="connsiteY12" fmla="*/ 11893 h 570831"/>
                  <a:gd name="connsiteX13" fmla="*/ 166492 w 475692"/>
                  <a:gd name="connsiteY13" fmla="*/ 59462 h 570831"/>
                  <a:gd name="connsiteX14" fmla="*/ 178385 w 475692"/>
                  <a:gd name="connsiteY14" fmla="*/ 71354 h 570831"/>
                  <a:gd name="connsiteX15" fmla="*/ 190278 w 475692"/>
                  <a:gd name="connsiteY15" fmla="*/ 71354 h 570831"/>
                  <a:gd name="connsiteX16" fmla="*/ 190278 w 475692"/>
                  <a:gd name="connsiteY16" fmla="*/ 99932 h 570831"/>
                  <a:gd name="connsiteX17" fmla="*/ 105021 w 475692"/>
                  <a:gd name="connsiteY17" fmla="*/ 135773 h 570831"/>
                  <a:gd name="connsiteX18" fmla="*/ 67870 w 475692"/>
                  <a:gd name="connsiteY18" fmla="*/ 98622 h 570831"/>
                  <a:gd name="connsiteX19" fmla="*/ 51054 w 475692"/>
                  <a:gd name="connsiteY19" fmla="*/ 98622 h 570831"/>
                  <a:gd name="connsiteX20" fmla="*/ 3484 w 475692"/>
                  <a:gd name="connsiteY20" fmla="*/ 146192 h 570831"/>
                  <a:gd name="connsiteX21" fmla="*/ 3484 w 475692"/>
                  <a:gd name="connsiteY21" fmla="*/ 163008 h 570831"/>
                  <a:gd name="connsiteX22" fmla="*/ 40635 w 475692"/>
                  <a:gd name="connsiteY22" fmla="*/ 200159 h 570831"/>
                  <a:gd name="connsiteX23" fmla="*/ 0 w 475692"/>
                  <a:gd name="connsiteY23" fmla="*/ 332985 h 570831"/>
                  <a:gd name="connsiteX24" fmla="*/ 237846 w 475692"/>
                  <a:gd name="connsiteY24" fmla="*/ 570831 h 570831"/>
                  <a:gd name="connsiteX25" fmla="*/ 475692 w 475692"/>
                  <a:gd name="connsiteY25" fmla="*/ 332985 h 570831"/>
                  <a:gd name="connsiteX26" fmla="*/ 435057 w 475692"/>
                  <a:gd name="connsiteY26" fmla="*/ 200159 h 570831"/>
                  <a:gd name="connsiteX27" fmla="*/ 472208 w 475692"/>
                  <a:gd name="connsiteY27" fmla="*/ 163008 h 570831"/>
                  <a:gd name="connsiteX28" fmla="*/ 329512 w 475692"/>
                  <a:gd name="connsiteY28" fmla="*/ 424639 h 570831"/>
                  <a:gd name="connsiteX29" fmla="*/ 321104 w 475692"/>
                  <a:gd name="connsiteY29" fmla="*/ 428123 h 570831"/>
                  <a:gd name="connsiteX30" fmla="*/ 312695 w 475692"/>
                  <a:gd name="connsiteY30" fmla="*/ 424639 h 570831"/>
                  <a:gd name="connsiteX31" fmla="*/ 243643 w 475692"/>
                  <a:gd name="connsiteY31" fmla="*/ 355595 h 570831"/>
                  <a:gd name="connsiteX32" fmla="*/ 237846 w 475692"/>
                  <a:gd name="connsiteY32" fmla="*/ 356769 h 570831"/>
                  <a:gd name="connsiteX33" fmla="*/ 214062 w 475692"/>
                  <a:gd name="connsiteY33" fmla="*/ 332985 h 570831"/>
                  <a:gd name="connsiteX34" fmla="*/ 225955 w 475692"/>
                  <a:gd name="connsiteY34" fmla="*/ 312858 h 570831"/>
                  <a:gd name="connsiteX35" fmla="*/ 225955 w 475692"/>
                  <a:gd name="connsiteY35" fmla="*/ 178385 h 570831"/>
                  <a:gd name="connsiteX36" fmla="*/ 237847 w 475692"/>
                  <a:gd name="connsiteY36" fmla="*/ 166492 h 570831"/>
                  <a:gd name="connsiteX37" fmla="*/ 249740 w 475692"/>
                  <a:gd name="connsiteY37" fmla="*/ 178385 h 570831"/>
                  <a:gd name="connsiteX38" fmla="*/ 249740 w 475692"/>
                  <a:gd name="connsiteY38" fmla="*/ 312857 h 570831"/>
                  <a:gd name="connsiteX39" fmla="*/ 261633 w 475692"/>
                  <a:gd name="connsiteY39" fmla="*/ 332984 h 570831"/>
                  <a:gd name="connsiteX40" fmla="*/ 260460 w 475692"/>
                  <a:gd name="connsiteY40" fmla="*/ 338778 h 570831"/>
                  <a:gd name="connsiteX41" fmla="*/ 329515 w 475692"/>
                  <a:gd name="connsiteY41" fmla="*/ 407822 h 570831"/>
                  <a:gd name="connsiteX42" fmla="*/ 329512 w 475692"/>
                  <a:gd name="connsiteY42" fmla="*/ 424639 h 570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75692" h="570831">
                    <a:moveTo>
                      <a:pt x="472208" y="163008"/>
                    </a:moveTo>
                    <a:cubicBezTo>
                      <a:pt x="476854" y="158362"/>
                      <a:pt x="476854" y="150837"/>
                      <a:pt x="472208" y="146192"/>
                    </a:cubicBezTo>
                    <a:lnTo>
                      <a:pt x="424638" y="98622"/>
                    </a:lnTo>
                    <a:cubicBezTo>
                      <a:pt x="419993" y="93976"/>
                      <a:pt x="412467" y="93976"/>
                      <a:pt x="407822" y="98622"/>
                    </a:cubicBezTo>
                    <a:lnTo>
                      <a:pt x="370671" y="135773"/>
                    </a:lnTo>
                    <a:cubicBezTo>
                      <a:pt x="345293" y="118627"/>
                      <a:pt x="316441" y="106254"/>
                      <a:pt x="285415" y="99932"/>
                    </a:cubicBezTo>
                    <a:lnTo>
                      <a:pt x="285415" y="71354"/>
                    </a:lnTo>
                    <a:lnTo>
                      <a:pt x="297307" y="71354"/>
                    </a:lnTo>
                    <a:cubicBezTo>
                      <a:pt x="303881" y="71354"/>
                      <a:pt x="309200" y="66035"/>
                      <a:pt x="309200" y="59461"/>
                    </a:cubicBezTo>
                    <a:lnTo>
                      <a:pt x="309200" y="11893"/>
                    </a:lnTo>
                    <a:cubicBezTo>
                      <a:pt x="309200" y="5319"/>
                      <a:pt x="303881" y="0"/>
                      <a:pt x="297307" y="0"/>
                    </a:cubicBezTo>
                    <a:lnTo>
                      <a:pt x="178385" y="0"/>
                    </a:lnTo>
                    <a:cubicBezTo>
                      <a:pt x="171811" y="0"/>
                      <a:pt x="166492" y="5319"/>
                      <a:pt x="166492" y="11893"/>
                    </a:cubicBezTo>
                    <a:lnTo>
                      <a:pt x="166492" y="59462"/>
                    </a:lnTo>
                    <a:cubicBezTo>
                      <a:pt x="166492" y="66035"/>
                      <a:pt x="171811" y="71354"/>
                      <a:pt x="178385" y="71354"/>
                    </a:cubicBezTo>
                    <a:lnTo>
                      <a:pt x="190278" y="71354"/>
                    </a:lnTo>
                    <a:lnTo>
                      <a:pt x="190278" y="99932"/>
                    </a:lnTo>
                    <a:cubicBezTo>
                      <a:pt x="159251" y="106255"/>
                      <a:pt x="130399" y="118627"/>
                      <a:pt x="105021" y="135773"/>
                    </a:cubicBezTo>
                    <a:lnTo>
                      <a:pt x="67870" y="98622"/>
                    </a:lnTo>
                    <a:cubicBezTo>
                      <a:pt x="63224" y="93976"/>
                      <a:pt x="55699" y="93976"/>
                      <a:pt x="51054" y="98622"/>
                    </a:cubicBezTo>
                    <a:lnTo>
                      <a:pt x="3484" y="146192"/>
                    </a:lnTo>
                    <a:cubicBezTo>
                      <a:pt x="-1161" y="150838"/>
                      <a:pt x="-1161" y="158363"/>
                      <a:pt x="3484" y="163008"/>
                    </a:cubicBezTo>
                    <a:lnTo>
                      <a:pt x="40635" y="200159"/>
                    </a:lnTo>
                    <a:cubicBezTo>
                      <a:pt x="14991" y="238113"/>
                      <a:pt x="0" y="283830"/>
                      <a:pt x="0" y="332985"/>
                    </a:cubicBezTo>
                    <a:cubicBezTo>
                      <a:pt x="0" y="464137"/>
                      <a:pt x="106694" y="570831"/>
                      <a:pt x="237846" y="570831"/>
                    </a:cubicBezTo>
                    <a:cubicBezTo>
                      <a:pt x="368998" y="570831"/>
                      <a:pt x="475692" y="464137"/>
                      <a:pt x="475692" y="332985"/>
                    </a:cubicBezTo>
                    <a:cubicBezTo>
                      <a:pt x="475692" y="283830"/>
                      <a:pt x="460702" y="238113"/>
                      <a:pt x="435057" y="200159"/>
                    </a:cubicBezTo>
                    <a:lnTo>
                      <a:pt x="472208" y="163008"/>
                    </a:lnTo>
                    <a:close/>
                    <a:moveTo>
                      <a:pt x="329512" y="424639"/>
                    </a:moveTo>
                    <a:cubicBezTo>
                      <a:pt x="327190" y="426962"/>
                      <a:pt x="324146" y="428123"/>
                      <a:pt x="321104" y="428123"/>
                    </a:cubicBezTo>
                    <a:cubicBezTo>
                      <a:pt x="318061" y="428123"/>
                      <a:pt x="315019" y="426962"/>
                      <a:pt x="312695" y="424639"/>
                    </a:cubicBezTo>
                    <a:lnTo>
                      <a:pt x="243643" y="355595"/>
                    </a:lnTo>
                    <a:cubicBezTo>
                      <a:pt x="241739" y="356087"/>
                      <a:pt x="239900" y="356769"/>
                      <a:pt x="237846" y="356769"/>
                    </a:cubicBezTo>
                    <a:cubicBezTo>
                      <a:pt x="224735" y="356769"/>
                      <a:pt x="214062" y="346096"/>
                      <a:pt x="214062" y="332985"/>
                    </a:cubicBezTo>
                    <a:cubicBezTo>
                      <a:pt x="214062" y="324298"/>
                      <a:pt x="218978" y="317010"/>
                      <a:pt x="225955" y="312858"/>
                    </a:cubicBezTo>
                    <a:lnTo>
                      <a:pt x="225955" y="178385"/>
                    </a:lnTo>
                    <a:cubicBezTo>
                      <a:pt x="225955" y="171811"/>
                      <a:pt x="231274" y="166492"/>
                      <a:pt x="237847" y="166492"/>
                    </a:cubicBezTo>
                    <a:cubicBezTo>
                      <a:pt x="244421" y="166492"/>
                      <a:pt x="249740" y="171811"/>
                      <a:pt x="249740" y="178385"/>
                    </a:cubicBezTo>
                    <a:lnTo>
                      <a:pt x="249740" y="312857"/>
                    </a:lnTo>
                    <a:cubicBezTo>
                      <a:pt x="256717" y="317009"/>
                      <a:pt x="261633" y="324298"/>
                      <a:pt x="261633" y="332984"/>
                    </a:cubicBezTo>
                    <a:cubicBezTo>
                      <a:pt x="261633" y="335038"/>
                      <a:pt x="260951" y="336876"/>
                      <a:pt x="260460" y="338778"/>
                    </a:cubicBezTo>
                    <a:lnTo>
                      <a:pt x="329515" y="407822"/>
                    </a:lnTo>
                    <a:cubicBezTo>
                      <a:pt x="334157" y="412468"/>
                      <a:pt x="334157" y="419993"/>
                      <a:pt x="329512" y="424639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6350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82FF022-AC28-FF5D-6B12-84B02B2B6F48}"/>
                  </a:ext>
                </a:extLst>
              </p:cNvPr>
              <p:cNvSpPr txBox="1"/>
              <p:nvPr/>
            </p:nvSpPr>
            <p:spPr>
              <a:xfrm>
                <a:off x="8022865" y="1860604"/>
                <a:ext cx="6493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rPr>
                  <a:t>Timed</a:t>
                </a: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07216CD-4BFC-8970-BAF5-88A5A4DA0A54}"/>
              </a:ext>
            </a:extLst>
          </p:cNvPr>
          <p:cNvGrpSpPr/>
          <p:nvPr/>
        </p:nvGrpSpPr>
        <p:grpSpPr>
          <a:xfrm>
            <a:off x="-1" y="2544780"/>
            <a:ext cx="1591969" cy="2076986"/>
            <a:chOff x="42531" y="900130"/>
            <a:chExt cx="1632096" cy="20769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91954A-20FA-EF14-1D91-484E29170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31" t="14011" r="81879" b="33197"/>
            <a:stretch/>
          </p:blipFill>
          <p:spPr>
            <a:xfrm>
              <a:off x="87718" y="1525771"/>
              <a:ext cx="1541722" cy="14513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BAE928-3DB1-58EC-5FA5-1DC22214ADAE}"/>
                </a:ext>
              </a:extLst>
            </p:cNvPr>
            <p:cNvSpPr txBox="1"/>
            <p:nvPr/>
          </p:nvSpPr>
          <p:spPr>
            <a:xfrm>
              <a:off x="42531" y="900130"/>
              <a:ext cx="1632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Needle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IV line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5B4C833-D7F3-E5AE-303B-C67D43247916}"/>
              </a:ext>
            </a:extLst>
          </p:cNvPr>
          <p:cNvGrpSpPr/>
          <p:nvPr/>
        </p:nvGrpSpPr>
        <p:grpSpPr>
          <a:xfrm>
            <a:off x="1485792" y="2544779"/>
            <a:ext cx="2816895" cy="2076987"/>
            <a:chOff x="1568450" y="900129"/>
            <a:chExt cx="2816895" cy="207698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3B745AEA-CCE4-37B1-BB78-176B0ACB6228}"/>
                </a:ext>
              </a:extLst>
            </p:cNvPr>
            <p:cNvSpPr/>
            <p:nvPr/>
          </p:nvSpPr>
          <p:spPr>
            <a:xfrm>
              <a:off x="156845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7C77A2-7F5B-FF85-8C87-EE693E04F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374" t="15149" r="50025" b="33220"/>
            <a:stretch/>
          </p:blipFill>
          <p:spPr>
            <a:xfrm>
              <a:off x="1987703" y="1557668"/>
              <a:ext cx="2397642" cy="141944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60774B-A13C-A76D-CAC6-FE733771F787}"/>
                </a:ext>
              </a:extLst>
            </p:cNvPr>
            <p:cNvSpPr txBox="1"/>
            <p:nvPr/>
          </p:nvSpPr>
          <p:spPr>
            <a:xfrm>
              <a:off x="2254250" y="900129"/>
              <a:ext cx="2091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</a:t>
              </a:r>
              <a:r>
                <a:rPr kumimoji="0" lang="en-GB" sz="1600" b="1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st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 injection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CEAA543-517C-85D3-5FA8-97713014B6F4}"/>
              </a:ext>
            </a:extLst>
          </p:cNvPr>
          <p:cNvGrpSpPr/>
          <p:nvPr/>
        </p:nvGrpSpPr>
        <p:grpSpPr>
          <a:xfrm>
            <a:off x="4559192" y="2544780"/>
            <a:ext cx="2370620" cy="2029581"/>
            <a:chOff x="4641850" y="900130"/>
            <a:chExt cx="2370620" cy="202958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5C7E217-A1C0-636C-4B6E-64B30B47E4B0}"/>
                </a:ext>
              </a:extLst>
            </p:cNvPr>
            <p:cNvGrpSpPr/>
            <p:nvPr/>
          </p:nvGrpSpPr>
          <p:grpSpPr>
            <a:xfrm>
              <a:off x="5271341" y="1633428"/>
              <a:ext cx="1510018" cy="1296283"/>
              <a:chOff x="5352710" y="1925824"/>
              <a:chExt cx="1510018" cy="129628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4A437C1-981B-4094-5CFA-18796FD7FC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9864" y="2007643"/>
                <a:ext cx="1292464" cy="786452"/>
              </a:xfrm>
              <a:prstGeom prst="rect">
                <a:avLst/>
              </a:prstGeom>
            </p:spPr>
          </p:pic>
          <p:sp>
            <p:nvSpPr>
              <p:cNvPr id="38" name="Forma libre 315">
                <a:extLst>
                  <a:ext uri="{FF2B5EF4-FFF2-40B4-BE49-F238E27FC236}">
                    <a16:creationId xmlns:a16="http://schemas.microsoft.com/office/drawing/2014/main" id="{2C101C1F-8115-1654-45F1-2C0B09982308}"/>
                  </a:ext>
                </a:extLst>
              </p:cNvPr>
              <p:cNvSpPr/>
              <p:nvPr/>
            </p:nvSpPr>
            <p:spPr>
              <a:xfrm>
                <a:off x="5352710" y="1925824"/>
                <a:ext cx="1510018" cy="1296283"/>
              </a:xfrm>
              <a:custGeom>
                <a:avLst/>
                <a:gdLst>
                  <a:gd name="connsiteX0" fmla="*/ 524098 w 571945"/>
                  <a:gd name="connsiteY0" fmla="*/ 836 h 524005"/>
                  <a:gd name="connsiteX1" fmla="*/ 48406 w 571945"/>
                  <a:gd name="connsiteY1" fmla="*/ 836 h 524005"/>
                  <a:gd name="connsiteX2" fmla="*/ 836 w 571945"/>
                  <a:gd name="connsiteY2" fmla="*/ 48406 h 524005"/>
                  <a:gd name="connsiteX3" fmla="*/ 836 w 571945"/>
                  <a:gd name="connsiteY3" fmla="*/ 381391 h 524005"/>
                  <a:gd name="connsiteX4" fmla="*/ 48406 w 571945"/>
                  <a:gd name="connsiteY4" fmla="*/ 428961 h 524005"/>
                  <a:gd name="connsiteX5" fmla="*/ 214951 w 571945"/>
                  <a:gd name="connsiteY5" fmla="*/ 428961 h 524005"/>
                  <a:gd name="connsiteX6" fmla="*/ 197222 w 571945"/>
                  <a:gd name="connsiteY6" fmla="*/ 492615 h 524005"/>
                  <a:gd name="connsiteX7" fmla="*/ 179221 w 571945"/>
                  <a:gd name="connsiteY7" fmla="*/ 500314 h 524005"/>
                  <a:gd name="connsiteX8" fmla="*/ 167328 w 571945"/>
                  <a:gd name="connsiteY8" fmla="*/ 512207 h 524005"/>
                  <a:gd name="connsiteX9" fmla="*/ 179221 w 571945"/>
                  <a:gd name="connsiteY9" fmla="*/ 524100 h 524005"/>
                  <a:gd name="connsiteX10" fmla="*/ 393283 w 571945"/>
                  <a:gd name="connsiteY10" fmla="*/ 524100 h 524005"/>
                  <a:gd name="connsiteX11" fmla="*/ 405175 w 571945"/>
                  <a:gd name="connsiteY11" fmla="*/ 512207 h 524005"/>
                  <a:gd name="connsiteX12" fmla="*/ 393283 w 571945"/>
                  <a:gd name="connsiteY12" fmla="*/ 500314 h 524005"/>
                  <a:gd name="connsiteX13" fmla="*/ 375305 w 571945"/>
                  <a:gd name="connsiteY13" fmla="*/ 492626 h 524005"/>
                  <a:gd name="connsiteX14" fmla="*/ 357567 w 571945"/>
                  <a:gd name="connsiteY14" fmla="*/ 428961 h 524005"/>
                  <a:gd name="connsiteX15" fmla="*/ 524099 w 571945"/>
                  <a:gd name="connsiteY15" fmla="*/ 428961 h 524005"/>
                  <a:gd name="connsiteX16" fmla="*/ 571668 w 571945"/>
                  <a:gd name="connsiteY16" fmla="*/ 381391 h 524005"/>
                  <a:gd name="connsiteX17" fmla="*/ 571668 w 571945"/>
                  <a:gd name="connsiteY17" fmla="*/ 48406 h 524005"/>
                  <a:gd name="connsiteX18" fmla="*/ 524098 w 571945"/>
                  <a:gd name="connsiteY18" fmla="*/ 836 h 524005"/>
                  <a:gd name="connsiteX19" fmla="*/ 286252 w 571945"/>
                  <a:gd name="connsiteY19" fmla="*/ 405245 h 524005"/>
                  <a:gd name="connsiteX20" fmla="*/ 262397 w 571945"/>
                  <a:gd name="connsiteY20" fmla="*/ 381391 h 524005"/>
                  <a:gd name="connsiteX21" fmla="*/ 286252 w 571945"/>
                  <a:gd name="connsiteY21" fmla="*/ 357536 h 524005"/>
                  <a:gd name="connsiteX22" fmla="*/ 310106 w 571945"/>
                  <a:gd name="connsiteY22" fmla="*/ 381391 h 524005"/>
                  <a:gd name="connsiteX23" fmla="*/ 286252 w 571945"/>
                  <a:gd name="connsiteY23" fmla="*/ 405245 h 524005"/>
                  <a:gd name="connsiteX24" fmla="*/ 48406 w 571945"/>
                  <a:gd name="connsiteY24" fmla="*/ 333821 h 524005"/>
                  <a:gd name="connsiteX25" fmla="*/ 48406 w 571945"/>
                  <a:gd name="connsiteY25" fmla="*/ 48406 h 524005"/>
                  <a:gd name="connsiteX26" fmla="*/ 524099 w 571945"/>
                  <a:gd name="connsiteY26" fmla="*/ 48406 h 524005"/>
                  <a:gd name="connsiteX27" fmla="*/ 524119 w 571945"/>
                  <a:gd name="connsiteY27" fmla="*/ 333821 h 524005"/>
                  <a:gd name="connsiteX28" fmla="*/ 48406 w 571945"/>
                  <a:gd name="connsiteY28" fmla="*/ 333821 h 52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71945" h="524005">
                    <a:moveTo>
                      <a:pt x="524098" y="836"/>
                    </a:moveTo>
                    <a:lnTo>
                      <a:pt x="48406" y="836"/>
                    </a:lnTo>
                    <a:cubicBezTo>
                      <a:pt x="22182" y="836"/>
                      <a:pt x="836" y="22171"/>
                      <a:pt x="836" y="48406"/>
                    </a:cubicBezTo>
                    <a:lnTo>
                      <a:pt x="836" y="381391"/>
                    </a:lnTo>
                    <a:cubicBezTo>
                      <a:pt x="836" y="407626"/>
                      <a:pt x="22182" y="428961"/>
                      <a:pt x="48406" y="428961"/>
                    </a:cubicBezTo>
                    <a:lnTo>
                      <a:pt x="214951" y="428961"/>
                    </a:lnTo>
                    <a:cubicBezTo>
                      <a:pt x="214452" y="447934"/>
                      <a:pt x="210828" y="478284"/>
                      <a:pt x="197222" y="492615"/>
                    </a:cubicBezTo>
                    <a:cubicBezTo>
                      <a:pt x="192228" y="497864"/>
                      <a:pt x="186515" y="500314"/>
                      <a:pt x="179221" y="500314"/>
                    </a:cubicBezTo>
                    <a:cubicBezTo>
                      <a:pt x="172647" y="500314"/>
                      <a:pt x="167328" y="505634"/>
                      <a:pt x="167328" y="512207"/>
                    </a:cubicBezTo>
                    <a:cubicBezTo>
                      <a:pt x="167328" y="518781"/>
                      <a:pt x="172647" y="524100"/>
                      <a:pt x="179221" y="524100"/>
                    </a:cubicBezTo>
                    <a:lnTo>
                      <a:pt x="393283" y="524100"/>
                    </a:lnTo>
                    <a:cubicBezTo>
                      <a:pt x="399856" y="524100"/>
                      <a:pt x="405175" y="518781"/>
                      <a:pt x="405175" y="512207"/>
                    </a:cubicBezTo>
                    <a:cubicBezTo>
                      <a:pt x="405175" y="505634"/>
                      <a:pt x="399856" y="500314"/>
                      <a:pt x="393283" y="500314"/>
                    </a:cubicBezTo>
                    <a:cubicBezTo>
                      <a:pt x="385989" y="500314"/>
                      <a:pt x="380275" y="497875"/>
                      <a:pt x="375305" y="492626"/>
                    </a:cubicBezTo>
                    <a:cubicBezTo>
                      <a:pt x="361732" y="478366"/>
                      <a:pt x="358085" y="447973"/>
                      <a:pt x="357567" y="428961"/>
                    </a:cubicBezTo>
                    <a:lnTo>
                      <a:pt x="524099" y="428961"/>
                    </a:lnTo>
                    <a:cubicBezTo>
                      <a:pt x="550322" y="428961"/>
                      <a:pt x="571668" y="407627"/>
                      <a:pt x="571668" y="381391"/>
                    </a:cubicBezTo>
                    <a:lnTo>
                      <a:pt x="571668" y="48406"/>
                    </a:lnTo>
                    <a:cubicBezTo>
                      <a:pt x="571667" y="22171"/>
                      <a:pt x="550321" y="836"/>
                      <a:pt x="524098" y="836"/>
                    </a:cubicBezTo>
                    <a:close/>
                    <a:moveTo>
                      <a:pt x="286252" y="405245"/>
                    </a:moveTo>
                    <a:cubicBezTo>
                      <a:pt x="273105" y="405245"/>
                      <a:pt x="262397" y="394538"/>
                      <a:pt x="262397" y="381391"/>
                    </a:cubicBezTo>
                    <a:cubicBezTo>
                      <a:pt x="262397" y="368244"/>
                      <a:pt x="273105" y="357536"/>
                      <a:pt x="286252" y="357536"/>
                    </a:cubicBezTo>
                    <a:cubicBezTo>
                      <a:pt x="299399" y="357536"/>
                      <a:pt x="310106" y="368244"/>
                      <a:pt x="310106" y="381391"/>
                    </a:cubicBezTo>
                    <a:cubicBezTo>
                      <a:pt x="310106" y="394538"/>
                      <a:pt x="299399" y="405245"/>
                      <a:pt x="286252" y="405245"/>
                    </a:cubicBezTo>
                    <a:close/>
                    <a:moveTo>
                      <a:pt x="48406" y="333821"/>
                    </a:moveTo>
                    <a:lnTo>
                      <a:pt x="48406" y="48406"/>
                    </a:lnTo>
                    <a:lnTo>
                      <a:pt x="524099" y="48406"/>
                    </a:lnTo>
                    <a:lnTo>
                      <a:pt x="524119" y="333821"/>
                    </a:lnTo>
                    <a:lnTo>
                      <a:pt x="48406" y="333821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BAE967-80DD-BC89-EF58-D3BF3D3206CE}"/>
                </a:ext>
              </a:extLst>
            </p:cNvPr>
            <p:cNvSpPr txBox="1"/>
            <p:nvPr/>
          </p:nvSpPr>
          <p:spPr>
            <a:xfrm>
              <a:off x="5024031" y="900130"/>
              <a:ext cx="1988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Non-Contrast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CT  </a:t>
              </a:r>
            </a:p>
          </p:txBody>
        </p:sp>
        <p:sp>
          <p:nvSpPr>
            <p:cNvPr id="92" name="Arrow: Right 91">
              <a:extLst>
                <a:ext uri="{FF2B5EF4-FFF2-40B4-BE49-F238E27FC236}">
                  <a16:creationId xmlns:a16="http://schemas.microsoft.com/office/drawing/2014/main" id="{2AAB4D04-BBBF-8DFD-4350-952304203A3C}"/>
                </a:ext>
              </a:extLst>
            </p:cNvPr>
            <p:cNvSpPr/>
            <p:nvPr/>
          </p:nvSpPr>
          <p:spPr>
            <a:xfrm>
              <a:off x="464185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0638581-3FC6-5D61-648F-967CC80E77C1}"/>
              </a:ext>
            </a:extLst>
          </p:cNvPr>
          <p:cNvGrpSpPr/>
          <p:nvPr/>
        </p:nvGrpSpPr>
        <p:grpSpPr>
          <a:xfrm>
            <a:off x="10051942" y="2544780"/>
            <a:ext cx="1970570" cy="1999455"/>
            <a:chOff x="10134600" y="900130"/>
            <a:chExt cx="1970570" cy="19994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FE0D033-5826-D5D4-977D-8B105597261F}"/>
                </a:ext>
              </a:extLst>
            </p:cNvPr>
            <p:cNvGrpSpPr/>
            <p:nvPr/>
          </p:nvGrpSpPr>
          <p:grpSpPr>
            <a:xfrm>
              <a:off x="10589833" y="1603302"/>
              <a:ext cx="1510018" cy="1296283"/>
              <a:chOff x="10563252" y="1895698"/>
              <a:chExt cx="1510018" cy="1296283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9E6C7CA-AE90-3687-C2D4-FD784243A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88570" y="1977835"/>
                <a:ext cx="1298561" cy="786452"/>
              </a:xfrm>
              <a:prstGeom prst="rect">
                <a:avLst/>
              </a:prstGeom>
            </p:spPr>
          </p:pic>
          <p:sp>
            <p:nvSpPr>
              <p:cNvPr id="26" name="Forma libre 315">
                <a:extLst>
                  <a:ext uri="{FF2B5EF4-FFF2-40B4-BE49-F238E27FC236}">
                    <a16:creationId xmlns:a16="http://schemas.microsoft.com/office/drawing/2014/main" id="{7E47F4AC-812F-8591-D547-C4B3CB89D1FE}"/>
                  </a:ext>
                </a:extLst>
              </p:cNvPr>
              <p:cNvSpPr/>
              <p:nvPr/>
            </p:nvSpPr>
            <p:spPr>
              <a:xfrm>
                <a:off x="10563252" y="1895698"/>
                <a:ext cx="1510018" cy="1296283"/>
              </a:xfrm>
              <a:custGeom>
                <a:avLst/>
                <a:gdLst>
                  <a:gd name="connsiteX0" fmla="*/ 524098 w 571945"/>
                  <a:gd name="connsiteY0" fmla="*/ 836 h 524005"/>
                  <a:gd name="connsiteX1" fmla="*/ 48406 w 571945"/>
                  <a:gd name="connsiteY1" fmla="*/ 836 h 524005"/>
                  <a:gd name="connsiteX2" fmla="*/ 836 w 571945"/>
                  <a:gd name="connsiteY2" fmla="*/ 48406 h 524005"/>
                  <a:gd name="connsiteX3" fmla="*/ 836 w 571945"/>
                  <a:gd name="connsiteY3" fmla="*/ 381391 h 524005"/>
                  <a:gd name="connsiteX4" fmla="*/ 48406 w 571945"/>
                  <a:gd name="connsiteY4" fmla="*/ 428961 h 524005"/>
                  <a:gd name="connsiteX5" fmla="*/ 214951 w 571945"/>
                  <a:gd name="connsiteY5" fmla="*/ 428961 h 524005"/>
                  <a:gd name="connsiteX6" fmla="*/ 197222 w 571945"/>
                  <a:gd name="connsiteY6" fmla="*/ 492615 h 524005"/>
                  <a:gd name="connsiteX7" fmla="*/ 179221 w 571945"/>
                  <a:gd name="connsiteY7" fmla="*/ 500314 h 524005"/>
                  <a:gd name="connsiteX8" fmla="*/ 167328 w 571945"/>
                  <a:gd name="connsiteY8" fmla="*/ 512207 h 524005"/>
                  <a:gd name="connsiteX9" fmla="*/ 179221 w 571945"/>
                  <a:gd name="connsiteY9" fmla="*/ 524100 h 524005"/>
                  <a:gd name="connsiteX10" fmla="*/ 393283 w 571945"/>
                  <a:gd name="connsiteY10" fmla="*/ 524100 h 524005"/>
                  <a:gd name="connsiteX11" fmla="*/ 405175 w 571945"/>
                  <a:gd name="connsiteY11" fmla="*/ 512207 h 524005"/>
                  <a:gd name="connsiteX12" fmla="*/ 393283 w 571945"/>
                  <a:gd name="connsiteY12" fmla="*/ 500314 h 524005"/>
                  <a:gd name="connsiteX13" fmla="*/ 375305 w 571945"/>
                  <a:gd name="connsiteY13" fmla="*/ 492626 h 524005"/>
                  <a:gd name="connsiteX14" fmla="*/ 357567 w 571945"/>
                  <a:gd name="connsiteY14" fmla="*/ 428961 h 524005"/>
                  <a:gd name="connsiteX15" fmla="*/ 524099 w 571945"/>
                  <a:gd name="connsiteY15" fmla="*/ 428961 h 524005"/>
                  <a:gd name="connsiteX16" fmla="*/ 571668 w 571945"/>
                  <a:gd name="connsiteY16" fmla="*/ 381391 h 524005"/>
                  <a:gd name="connsiteX17" fmla="*/ 571668 w 571945"/>
                  <a:gd name="connsiteY17" fmla="*/ 48406 h 524005"/>
                  <a:gd name="connsiteX18" fmla="*/ 524098 w 571945"/>
                  <a:gd name="connsiteY18" fmla="*/ 836 h 524005"/>
                  <a:gd name="connsiteX19" fmla="*/ 286252 w 571945"/>
                  <a:gd name="connsiteY19" fmla="*/ 405245 h 524005"/>
                  <a:gd name="connsiteX20" fmla="*/ 262397 w 571945"/>
                  <a:gd name="connsiteY20" fmla="*/ 381391 h 524005"/>
                  <a:gd name="connsiteX21" fmla="*/ 286252 w 571945"/>
                  <a:gd name="connsiteY21" fmla="*/ 357536 h 524005"/>
                  <a:gd name="connsiteX22" fmla="*/ 310106 w 571945"/>
                  <a:gd name="connsiteY22" fmla="*/ 381391 h 524005"/>
                  <a:gd name="connsiteX23" fmla="*/ 286252 w 571945"/>
                  <a:gd name="connsiteY23" fmla="*/ 405245 h 524005"/>
                  <a:gd name="connsiteX24" fmla="*/ 48406 w 571945"/>
                  <a:gd name="connsiteY24" fmla="*/ 333821 h 524005"/>
                  <a:gd name="connsiteX25" fmla="*/ 48406 w 571945"/>
                  <a:gd name="connsiteY25" fmla="*/ 48406 h 524005"/>
                  <a:gd name="connsiteX26" fmla="*/ 524099 w 571945"/>
                  <a:gd name="connsiteY26" fmla="*/ 48406 h 524005"/>
                  <a:gd name="connsiteX27" fmla="*/ 524119 w 571945"/>
                  <a:gd name="connsiteY27" fmla="*/ 333821 h 524005"/>
                  <a:gd name="connsiteX28" fmla="*/ 48406 w 571945"/>
                  <a:gd name="connsiteY28" fmla="*/ 333821 h 52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71945" h="524005">
                    <a:moveTo>
                      <a:pt x="524098" y="836"/>
                    </a:moveTo>
                    <a:lnTo>
                      <a:pt x="48406" y="836"/>
                    </a:lnTo>
                    <a:cubicBezTo>
                      <a:pt x="22182" y="836"/>
                      <a:pt x="836" y="22171"/>
                      <a:pt x="836" y="48406"/>
                    </a:cubicBezTo>
                    <a:lnTo>
                      <a:pt x="836" y="381391"/>
                    </a:lnTo>
                    <a:cubicBezTo>
                      <a:pt x="836" y="407626"/>
                      <a:pt x="22182" y="428961"/>
                      <a:pt x="48406" y="428961"/>
                    </a:cubicBezTo>
                    <a:lnTo>
                      <a:pt x="214951" y="428961"/>
                    </a:lnTo>
                    <a:cubicBezTo>
                      <a:pt x="214452" y="447934"/>
                      <a:pt x="210828" y="478284"/>
                      <a:pt x="197222" y="492615"/>
                    </a:cubicBezTo>
                    <a:cubicBezTo>
                      <a:pt x="192228" y="497864"/>
                      <a:pt x="186515" y="500314"/>
                      <a:pt x="179221" y="500314"/>
                    </a:cubicBezTo>
                    <a:cubicBezTo>
                      <a:pt x="172647" y="500314"/>
                      <a:pt x="167328" y="505634"/>
                      <a:pt x="167328" y="512207"/>
                    </a:cubicBezTo>
                    <a:cubicBezTo>
                      <a:pt x="167328" y="518781"/>
                      <a:pt x="172647" y="524100"/>
                      <a:pt x="179221" y="524100"/>
                    </a:cubicBezTo>
                    <a:lnTo>
                      <a:pt x="393283" y="524100"/>
                    </a:lnTo>
                    <a:cubicBezTo>
                      <a:pt x="399856" y="524100"/>
                      <a:pt x="405175" y="518781"/>
                      <a:pt x="405175" y="512207"/>
                    </a:cubicBezTo>
                    <a:cubicBezTo>
                      <a:pt x="405175" y="505634"/>
                      <a:pt x="399856" y="500314"/>
                      <a:pt x="393283" y="500314"/>
                    </a:cubicBezTo>
                    <a:cubicBezTo>
                      <a:pt x="385989" y="500314"/>
                      <a:pt x="380275" y="497875"/>
                      <a:pt x="375305" y="492626"/>
                    </a:cubicBezTo>
                    <a:cubicBezTo>
                      <a:pt x="361732" y="478366"/>
                      <a:pt x="358085" y="447973"/>
                      <a:pt x="357567" y="428961"/>
                    </a:cubicBezTo>
                    <a:lnTo>
                      <a:pt x="524099" y="428961"/>
                    </a:lnTo>
                    <a:cubicBezTo>
                      <a:pt x="550322" y="428961"/>
                      <a:pt x="571668" y="407627"/>
                      <a:pt x="571668" y="381391"/>
                    </a:cubicBezTo>
                    <a:lnTo>
                      <a:pt x="571668" y="48406"/>
                    </a:lnTo>
                    <a:cubicBezTo>
                      <a:pt x="571667" y="22171"/>
                      <a:pt x="550321" y="836"/>
                      <a:pt x="524098" y="836"/>
                    </a:cubicBezTo>
                    <a:close/>
                    <a:moveTo>
                      <a:pt x="286252" y="405245"/>
                    </a:moveTo>
                    <a:cubicBezTo>
                      <a:pt x="273105" y="405245"/>
                      <a:pt x="262397" y="394538"/>
                      <a:pt x="262397" y="381391"/>
                    </a:cubicBezTo>
                    <a:cubicBezTo>
                      <a:pt x="262397" y="368244"/>
                      <a:pt x="273105" y="357536"/>
                      <a:pt x="286252" y="357536"/>
                    </a:cubicBezTo>
                    <a:cubicBezTo>
                      <a:pt x="299399" y="357536"/>
                      <a:pt x="310106" y="368244"/>
                      <a:pt x="310106" y="381391"/>
                    </a:cubicBezTo>
                    <a:cubicBezTo>
                      <a:pt x="310106" y="394538"/>
                      <a:pt x="299399" y="405245"/>
                      <a:pt x="286252" y="405245"/>
                    </a:cubicBezTo>
                    <a:close/>
                    <a:moveTo>
                      <a:pt x="48406" y="333821"/>
                    </a:moveTo>
                    <a:lnTo>
                      <a:pt x="48406" y="48406"/>
                    </a:lnTo>
                    <a:lnTo>
                      <a:pt x="524099" y="48406"/>
                    </a:lnTo>
                    <a:lnTo>
                      <a:pt x="524119" y="333821"/>
                    </a:lnTo>
                    <a:lnTo>
                      <a:pt x="48406" y="333821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AD9E91-A605-5179-CEF7-A1F0029D5098}"/>
                </a:ext>
              </a:extLst>
            </p:cNvPr>
            <p:cNvSpPr txBox="1"/>
            <p:nvPr/>
          </p:nvSpPr>
          <p:spPr>
            <a:xfrm>
              <a:off x="10592981" y="900130"/>
              <a:ext cx="1512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Contrast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CT  </a:t>
              </a:r>
            </a:p>
          </p:txBody>
        </p:sp>
        <p:sp>
          <p:nvSpPr>
            <p:cNvPr id="94" name="Arrow: Right 93">
              <a:extLst>
                <a:ext uri="{FF2B5EF4-FFF2-40B4-BE49-F238E27FC236}">
                  <a16:creationId xmlns:a16="http://schemas.microsoft.com/office/drawing/2014/main" id="{10F6305F-A180-3BC0-7A2B-01771709868C}"/>
                </a:ext>
              </a:extLst>
            </p:cNvPr>
            <p:cNvSpPr/>
            <p:nvPr/>
          </p:nvSpPr>
          <p:spPr>
            <a:xfrm>
              <a:off x="1013460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2" name="object 13">
            <a:extLst>
              <a:ext uri="{FF2B5EF4-FFF2-40B4-BE49-F238E27FC236}">
                <a16:creationId xmlns:a16="http://schemas.microsoft.com/office/drawing/2014/main" id="{B8A80BB7-7C75-FCFE-69E8-029D7A4B22E6}"/>
              </a:ext>
            </a:extLst>
          </p:cNvPr>
          <p:cNvSpPr txBox="1"/>
          <p:nvPr/>
        </p:nvSpPr>
        <p:spPr>
          <a:xfrm>
            <a:off x="0" y="1952545"/>
            <a:ext cx="12192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84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Conventional Patient Journey for a Contrast </a:t>
            </a:r>
            <a:r>
              <a:rPr kumimoji="0" lang="en-GB" sz="28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Enhanced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CT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75E35-2C37-B7F9-2BF8-CACCF9E9D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983" y="631034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805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A0942-9451-4310-8E1F-0D42F6238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0" t="2760" r="3002" b="11680"/>
          <a:stretch/>
        </p:blipFill>
        <p:spPr>
          <a:xfrm>
            <a:off x="304524" y="3633778"/>
            <a:ext cx="4140340" cy="2687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0E62C7-F885-4FE0-B485-2B3DDB16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57" y="1321857"/>
            <a:ext cx="4039007" cy="2282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3C95B-AD05-40F2-A7B2-4BF1FC8551FA}"/>
              </a:ext>
            </a:extLst>
          </p:cNvPr>
          <p:cNvSpPr txBox="1"/>
          <p:nvPr/>
        </p:nvSpPr>
        <p:spPr>
          <a:xfrm>
            <a:off x="4682071" y="513475"/>
            <a:ext cx="7509929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Needle (‘Drip’) insertion-related complications: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 and discomfort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Bleeding, haematoma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Contrast leakage out of the drip: skin necrosis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Injury of the nearby artery: pseudoaneurysm, ischaemia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Contrast related complications: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Contrast allergy / anaphylactoid reactions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Kidney toxicity: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Contrast-induced nephropathy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renal failure requiring dialysis/death (rare but devastating)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of service provision: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Contrast agent, longer scan, management of complications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Lack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 chain resilience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B43D6-529C-4965-A4AA-8553273B1234}"/>
              </a:ext>
            </a:extLst>
          </p:cNvPr>
          <p:cNvSpPr txBox="1"/>
          <p:nvPr/>
        </p:nvSpPr>
        <p:spPr>
          <a:xfrm>
            <a:off x="-1" y="-9745"/>
            <a:ext cx="12192001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associated with the intravenous injection of contrast agent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0BC6EE9-7371-6750-0A9D-7C3DFA29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350" y="634925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86495092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F5CE657-8679-4261-A429-CAE4B9C05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22" y="2075624"/>
            <a:ext cx="1328741" cy="750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759" y="191498"/>
            <a:ext cx="1177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if we could generate contrast enhanced CT images </a:t>
            </a:r>
          </a:p>
          <a:p>
            <a:pPr algn="ctr"/>
            <a:r>
              <a:rPr lang="en-GB" sz="3600" b="1" dirty="0"/>
              <a:t>without the need to inject intravenous contrast?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393" y="1696257"/>
            <a:ext cx="2971826" cy="231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337" y="1696256"/>
            <a:ext cx="2906189" cy="226682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583907" y="3189530"/>
            <a:ext cx="3083170" cy="380442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63634-A6ED-4335-BDB1-8A7CA1D015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40" t="2760" b="11680"/>
          <a:stretch/>
        </p:blipFill>
        <p:spPr>
          <a:xfrm>
            <a:off x="6190673" y="1958794"/>
            <a:ext cx="1514531" cy="9526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9214E45-5005-4E84-8554-05386041B1AF}"/>
              </a:ext>
            </a:extLst>
          </p:cNvPr>
          <p:cNvGrpSpPr/>
          <p:nvPr/>
        </p:nvGrpSpPr>
        <p:grpSpPr>
          <a:xfrm>
            <a:off x="4463351" y="2344847"/>
            <a:ext cx="1433566" cy="147201"/>
            <a:chOff x="-1890718" y="2839225"/>
            <a:chExt cx="1433566" cy="147201"/>
          </a:xfrm>
          <a:solidFill>
            <a:srgbClr val="C0000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E68D1BF-3C01-42F9-BA71-656C7591A821}"/>
                </a:ext>
              </a:extLst>
            </p:cNvPr>
            <p:cNvSpPr/>
            <p:nvPr/>
          </p:nvSpPr>
          <p:spPr>
            <a:xfrm rot="8291588">
              <a:off x="-1890718" y="2839225"/>
              <a:ext cx="1401700" cy="11387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0C76580-4AAB-4A0E-BA9B-8780985E12B4}"/>
                </a:ext>
              </a:extLst>
            </p:cNvPr>
            <p:cNvSpPr/>
            <p:nvPr/>
          </p:nvSpPr>
          <p:spPr>
            <a:xfrm rot="2279744">
              <a:off x="-1858852" y="2872554"/>
              <a:ext cx="1401700" cy="11387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BD545F-81A9-4378-BB47-011FD31A2A73}"/>
              </a:ext>
            </a:extLst>
          </p:cNvPr>
          <p:cNvGrpSpPr/>
          <p:nvPr/>
        </p:nvGrpSpPr>
        <p:grpSpPr>
          <a:xfrm>
            <a:off x="3855808" y="4047089"/>
            <a:ext cx="4480383" cy="2190727"/>
            <a:chOff x="3573294" y="4226700"/>
            <a:chExt cx="5068859" cy="25344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294" y="4226700"/>
              <a:ext cx="5068859" cy="253443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40266B-A86F-47EB-AF9B-93C6BF196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93923" y="4269790"/>
              <a:ext cx="2885873" cy="5681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970510-6789-4A78-9963-0801E60AE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62279" y="4766258"/>
              <a:ext cx="1579874" cy="11481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D3737-57AC-4DB9-9318-64666C6DEA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1920" y="1920915"/>
            <a:ext cx="1170533" cy="10059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C2FB64-8828-4F6A-869D-186ABD179912}"/>
              </a:ext>
            </a:extLst>
          </p:cNvPr>
          <p:cNvGrpSpPr/>
          <p:nvPr/>
        </p:nvGrpSpPr>
        <p:grpSpPr>
          <a:xfrm>
            <a:off x="7260995" y="4597033"/>
            <a:ext cx="862904" cy="828578"/>
            <a:chOff x="7337686" y="4502644"/>
            <a:chExt cx="862904" cy="828578"/>
          </a:xfrm>
        </p:grpSpPr>
        <p:grpSp>
          <p:nvGrpSpPr>
            <p:cNvPr id="29" name="Gráfico 75">
              <a:extLst>
                <a:ext uri="{FF2B5EF4-FFF2-40B4-BE49-F238E27FC236}">
                  <a16:creationId xmlns:a16="http://schemas.microsoft.com/office/drawing/2014/main" id="{AEDC95BC-98C3-46B9-B4AD-D3054C6E7E74}"/>
                </a:ext>
              </a:extLst>
            </p:cNvPr>
            <p:cNvGrpSpPr/>
            <p:nvPr/>
          </p:nvGrpSpPr>
          <p:grpSpPr>
            <a:xfrm rot="10800000">
              <a:off x="7337686" y="4502644"/>
              <a:ext cx="862904" cy="687818"/>
              <a:chOff x="5171013" y="3009958"/>
              <a:chExt cx="570830" cy="497684"/>
            </a:xfrm>
          </p:grpSpPr>
          <p:sp>
            <p:nvSpPr>
              <p:cNvPr id="31" name="Forma libre 137">
                <a:extLst>
                  <a:ext uri="{FF2B5EF4-FFF2-40B4-BE49-F238E27FC236}">
                    <a16:creationId xmlns:a16="http://schemas.microsoft.com/office/drawing/2014/main" id="{6E9FFC34-A2F0-47F2-A6F7-6440B9670D78}"/>
                  </a:ext>
                </a:extLst>
              </p:cNvPr>
              <p:cNvSpPr/>
              <p:nvPr/>
            </p:nvSpPr>
            <p:spPr>
              <a:xfrm>
                <a:off x="5420751" y="3436289"/>
                <a:ext cx="71353" cy="71353"/>
              </a:xfrm>
              <a:custGeom>
                <a:avLst/>
                <a:gdLst>
                  <a:gd name="connsiteX0" fmla="*/ 7 w 71353"/>
                  <a:gd name="connsiteY0" fmla="*/ 14 h 71353"/>
                  <a:gd name="connsiteX1" fmla="*/ 71361 w 71353"/>
                  <a:gd name="connsiteY1" fmla="*/ 14 h 71353"/>
                  <a:gd name="connsiteX2" fmla="*/ 71361 w 71353"/>
                  <a:gd name="connsiteY2" fmla="*/ 71368 h 71353"/>
                  <a:gd name="connsiteX3" fmla="*/ 7 w 71353"/>
                  <a:gd name="connsiteY3" fmla="*/ 71368 h 71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53" h="71353">
                    <a:moveTo>
                      <a:pt x="7" y="14"/>
                    </a:moveTo>
                    <a:lnTo>
                      <a:pt x="71361" y="14"/>
                    </a:lnTo>
                    <a:lnTo>
                      <a:pt x="71361" y="71368"/>
                    </a:lnTo>
                    <a:lnTo>
                      <a:pt x="7" y="71368"/>
                    </a:lnTo>
                    <a:close/>
                  </a:path>
                </a:pathLst>
              </a:custGeom>
              <a:solidFill>
                <a:srgbClr val="000000"/>
              </a:solidFill>
              <a:ln w="35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2" name="Forma libre 138">
                <a:extLst>
                  <a:ext uri="{FF2B5EF4-FFF2-40B4-BE49-F238E27FC236}">
                    <a16:creationId xmlns:a16="http://schemas.microsoft.com/office/drawing/2014/main" id="{D782908B-0ACF-472A-BAE8-F731B51BF628}"/>
                  </a:ext>
                </a:extLst>
              </p:cNvPr>
              <p:cNvSpPr/>
              <p:nvPr/>
            </p:nvSpPr>
            <p:spPr>
              <a:xfrm>
                <a:off x="5670490" y="3186550"/>
                <a:ext cx="71353" cy="71353"/>
              </a:xfrm>
              <a:custGeom>
                <a:avLst/>
                <a:gdLst>
                  <a:gd name="connsiteX0" fmla="*/ 14 w 71353"/>
                  <a:gd name="connsiteY0" fmla="*/ 7 h 71353"/>
                  <a:gd name="connsiteX1" fmla="*/ 71368 w 71353"/>
                  <a:gd name="connsiteY1" fmla="*/ 7 h 71353"/>
                  <a:gd name="connsiteX2" fmla="*/ 71368 w 71353"/>
                  <a:gd name="connsiteY2" fmla="*/ 71361 h 71353"/>
                  <a:gd name="connsiteX3" fmla="*/ 14 w 71353"/>
                  <a:gd name="connsiteY3" fmla="*/ 71361 h 71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53" h="71353">
                    <a:moveTo>
                      <a:pt x="14" y="7"/>
                    </a:moveTo>
                    <a:lnTo>
                      <a:pt x="71368" y="7"/>
                    </a:lnTo>
                    <a:lnTo>
                      <a:pt x="71368" y="71361"/>
                    </a:lnTo>
                    <a:lnTo>
                      <a:pt x="14" y="71361"/>
                    </a:lnTo>
                    <a:close/>
                  </a:path>
                </a:pathLst>
              </a:custGeom>
              <a:solidFill>
                <a:srgbClr val="000000"/>
              </a:solidFill>
              <a:ln w="35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3" name="Forma libre 139">
                <a:extLst>
                  <a:ext uri="{FF2B5EF4-FFF2-40B4-BE49-F238E27FC236}">
                    <a16:creationId xmlns:a16="http://schemas.microsoft.com/office/drawing/2014/main" id="{C5E3E9E8-11F2-4071-B6FD-E390FCEE11DC}"/>
                  </a:ext>
                </a:extLst>
              </p:cNvPr>
              <p:cNvSpPr/>
              <p:nvPr/>
            </p:nvSpPr>
            <p:spPr>
              <a:xfrm>
                <a:off x="5171013" y="3186550"/>
                <a:ext cx="71353" cy="71353"/>
              </a:xfrm>
              <a:custGeom>
                <a:avLst/>
                <a:gdLst>
                  <a:gd name="connsiteX0" fmla="*/ 0 w 71353"/>
                  <a:gd name="connsiteY0" fmla="*/ 7 h 71353"/>
                  <a:gd name="connsiteX1" fmla="*/ 71354 w 71353"/>
                  <a:gd name="connsiteY1" fmla="*/ 7 h 71353"/>
                  <a:gd name="connsiteX2" fmla="*/ 71354 w 71353"/>
                  <a:gd name="connsiteY2" fmla="*/ 71361 h 71353"/>
                  <a:gd name="connsiteX3" fmla="*/ 0 w 71353"/>
                  <a:gd name="connsiteY3" fmla="*/ 71361 h 71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53" h="71353">
                    <a:moveTo>
                      <a:pt x="0" y="7"/>
                    </a:moveTo>
                    <a:lnTo>
                      <a:pt x="71354" y="7"/>
                    </a:lnTo>
                    <a:lnTo>
                      <a:pt x="71354" y="71361"/>
                    </a:lnTo>
                    <a:lnTo>
                      <a:pt x="0" y="71361"/>
                    </a:lnTo>
                    <a:close/>
                  </a:path>
                </a:pathLst>
              </a:custGeom>
              <a:solidFill>
                <a:srgbClr val="000000"/>
              </a:solidFill>
              <a:ln w="35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4" name="Forma libre 140">
                <a:extLst>
                  <a:ext uri="{FF2B5EF4-FFF2-40B4-BE49-F238E27FC236}">
                    <a16:creationId xmlns:a16="http://schemas.microsoft.com/office/drawing/2014/main" id="{5F1BEE24-8691-4A64-8952-77D511702412}"/>
                  </a:ext>
                </a:extLst>
              </p:cNvPr>
              <p:cNvSpPr/>
              <p:nvPr/>
            </p:nvSpPr>
            <p:spPr>
              <a:xfrm rot="-2700000">
                <a:off x="5244118" y="3363135"/>
                <a:ext cx="71335" cy="71335"/>
              </a:xfrm>
              <a:custGeom>
                <a:avLst/>
                <a:gdLst>
                  <a:gd name="connsiteX0" fmla="*/ 2 w 71335"/>
                  <a:gd name="connsiteY0" fmla="*/ 12 h 71335"/>
                  <a:gd name="connsiteX1" fmla="*/ 71338 w 71335"/>
                  <a:gd name="connsiteY1" fmla="*/ 12 h 71335"/>
                  <a:gd name="connsiteX2" fmla="*/ 71338 w 71335"/>
                  <a:gd name="connsiteY2" fmla="*/ 71348 h 71335"/>
                  <a:gd name="connsiteX3" fmla="*/ 2 w 71335"/>
                  <a:gd name="connsiteY3" fmla="*/ 71348 h 7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35" h="71335">
                    <a:moveTo>
                      <a:pt x="2" y="12"/>
                    </a:moveTo>
                    <a:lnTo>
                      <a:pt x="71338" y="12"/>
                    </a:lnTo>
                    <a:lnTo>
                      <a:pt x="71338" y="71348"/>
                    </a:lnTo>
                    <a:lnTo>
                      <a:pt x="2" y="71348"/>
                    </a:lnTo>
                    <a:close/>
                  </a:path>
                </a:pathLst>
              </a:custGeom>
              <a:solidFill>
                <a:srgbClr val="000000"/>
              </a:solidFill>
              <a:ln w="35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5" name="Forma libre 141">
                <a:extLst>
                  <a:ext uri="{FF2B5EF4-FFF2-40B4-BE49-F238E27FC236}">
                    <a16:creationId xmlns:a16="http://schemas.microsoft.com/office/drawing/2014/main" id="{8178A9C7-0C7D-4211-A23D-30ADCC36C702}"/>
                  </a:ext>
                </a:extLst>
              </p:cNvPr>
              <p:cNvSpPr/>
              <p:nvPr/>
            </p:nvSpPr>
            <p:spPr>
              <a:xfrm rot="-2700000">
                <a:off x="5597284" y="3009983"/>
                <a:ext cx="71335" cy="71335"/>
              </a:xfrm>
              <a:custGeom>
                <a:avLst/>
                <a:gdLst>
                  <a:gd name="connsiteX0" fmla="*/ 12 w 71335"/>
                  <a:gd name="connsiteY0" fmla="*/ 2 h 71335"/>
                  <a:gd name="connsiteX1" fmla="*/ 71348 w 71335"/>
                  <a:gd name="connsiteY1" fmla="*/ 2 h 71335"/>
                  <a:gd name="connsiteX2" fmla="*/ 71348 w 71335"/>
                  <a:gd name="connsiteY2" fmla="*/ 71338 h 71335"/>
                  <a:gd name="connsiteX3" fmla="*/ 12 w 71335"/>
                  <a:gd name="connsiteY3" fmla="*/ 71338 h 7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35" h="71335">
                    <a:moveTo>
                      <a:pt x="12" y="2"/>
                    </a:moveTo>
                    <a:lnTo>
                      <a:pt x="71348" y="2"/>
                    </a:lnTo>
                    <a:lnTo>
                      <a:pt x="71348" y="71338"/>
                    </a:lnTo>
                    <a:lnTo>
                      <a:pt x="12" y="71338"/>
                    </a:lnTo>
                    <a:close/>
                  </a:path>
                </a:pathLst>
              </a:custGeom>
              <a:solidFill>
                <a:srgbClr val="000000"/>
              </a:solidFill>
              <a:ln w="35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6" name="Forma libre 142">
                <a:extLst>
                  <a:ext uri="{FF2B5EF4-FFF2-40B4-BE49-F238E27FC236}">
                    <a16:creationId xmlns:a16="http://schemas.microsoft.com/office/drawing/2014/main" id="{2F6323F2-FC2B-44C0-9EB2-58CEC08DF8D2}"/>
                  </a:ext>
                </a:extLst>
              </p:cNvPr>
              <p:cNvSpPr/>
              <p:nvPr/>
            </p:nvSpPr>
            <p:spPr>
              <a:xfrm rot="-2700000">
                <a:off x="5597259" y="3363160"/>
                <a:ext cx="71335" cy="71335"/>
              </a:xfrm>
              <a:custGeom>
                <a:avLst/>
                <a:gdLst>
                  <a:gd name="connsiteX0" fmla="*/ 12 w 71335"/>
                  <a:gd name="connsiteY0" fmla="*/ 12 h 71335"/>
                  <a:gd name="connsiteX1" fmla="*/ 71348 w 71335"/>
                  <a:gd name="connsiteY1" fmla="*/ 12 h 71335"/>
                  <a:gd name="connsiteX2" fmla="*/ 71348 w 71335"/>
                  <a:gd name="connsiteY2" fmla="*/ 71348 h 71335"/>
                  <a:gd name="connsiteX3" fmla="*/ 12 w 71335"/>
                  <a:gd name="connsiteY3" fmla="*/ 71348 h 7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35" h="71335">
                    <a:moveTo>
                      <a:pt x="12" y="12"/>
                    </a:moveTo>
                    <a:lnTo>
                      <a:pt x="71348" y="12"/>
                    </a:lnTo>
                    <a:lnTo>
                      <a:pt x="71348" y="71348"/>
                    </a:lnTo>
                    <a:lnTo>
                      <a:pt x="12" y="71348"/>
                    </a:lnTo>
                    <a:close/>
                  </a:path>
                </a:pathLst>
              </a:custGeom>
              <a:solidFill>
                <a:srgbClr val="000000"/>
              </a:solidFill>
              <a:ln w="35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7" name="Forma libre 143">
                <a:extLst>
                  <a:ext uri="{FF2B5EF4-FFF2-40B4-BE49-F238E27FC236}">
                    <a16:creationId xmlns:a16="http://schemas.microsoft.com/office/drawing/2014/main" id="{251FCEB6-B6EE-4D46-8C8F-FE8602E8FCAF}"/>
                  </a:ext>
                </a:extLst>
              </p:cNvPr>
              <p:cNvSpPr/>
              <p:nvPr/>
            </p:nvSpPr>
            <p:spPr>
              <a:xfrm rot="-2700000">
                <a:off x="5244143" y="3009958"/>
                <a:ext cx="71335" cy="71335"/>
              </a:xfrm>
              <a:custGeom>
                <a:avLst/>
                <a:gdLst>
                  <a:gd name="connsiteX0" fmla="*/ 2 w 71335"/>
                  <a:gd name="connsiteY0" fmla="*/ 2 h 71335"/>
                  <a:gd name="connsiteX1" fmla="*/ 71338 w 71335"/>
                  <a:gd name="connsiteY1" fmla="*/ 2 h 71335"/>
                  <a:gd name="connsiteX2" fmla="*/ 71338 w 71335"/>
                  <a:gd name="connsiteY2" fmla="*/ 71338 h 71335"/>
                  <a:gd name="connsiteX3" fmla="*/ 2 w 71335"/>
                  <a:gd name="connsiteY3" fmla="*/ 71338 h 7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35" h="71335">
                    <a:moveTo>
                      <a:pt x="2" y="2"/>
                    </a:moveTo>
                    <a:lnTo>
                      <a:pt x="71338" y="2"/>
                    </a:lnTo>
                    <a:lnTo>
                      <a:pt x="71338" y="71338"/>
                    </a:lnTo>
                    <a:lnTo>
                      <a:pt x="2" y="71338"/>
                    </a:lnTo>
                    <a:close/>
                  </a:path>
                </a:pathLst>
              </a:custGeom>
              <a:solidFill>
                <a:srgbClr val="000000"/>
              </a:solidFill>
              <a:ln w="35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</p:grpSp>
        <p:grpSp>
          <p:nvGrpSpPr>
            <p:cNvPr id="38" name="Gráfico 241">
              <a:extLst>
                <a:ext uri="{FF2B5EF4-FFF2-40B4-BE49-F238E27FC236}">
                  <a16:creationId xmlns:a16="http://schemas.microsoft.com/office/drawing/2014/main" id="{FD40B4A8-F35F-44D5-B518-4DE7A5BA9CE4}"/>
                </a:ext>
              </a:extLst>
            </p:cNvPr>
            <p:cNvGrpSpPr/>
            <p:nvPr/>
          </p:nvGrpSpPr>
          <p:grpSpPr>
            <a:xfrm>
              <a:off x="7626430" y="4760392"/>
              <a:ext cx="285415" cy="570830"/>
              <a:chOff x="2970270" y="4280818"/>
              <a:chExt cx="285415" cy="570830"/>
            </a:xfrm>
            <a:solidFill>
              <a:srgbClr val="000000"/>
            </a:solidFill>
          </p:grpSpPr>
          <p:sp>
            <p:nvSpPr>
              <p:cNvPr id="39" name="Forma libre 363">
                <a:extLst>
                  <a:ext uri="{FF2B5EF4-FFF2-40B4-BE49-F238E27FC236}">
                    <a16:creationId xmlns:a16="http://schemas.microsoft.com/office/drawing/2014/main" id="{4C2E8712-A141-4919-82AF-BEAFD27CAF74}"/>
                  </a:ext>
                </a:extLst>
              </p:cNvPr>
              <p:cNvSpPr/>
              <p:nvPr/>
            </p:nvSpPr>
            <p:spPr>
              <a:xfrm>
                <a:off x="2982150" y="4280818"/>
                <a:ext cx="202192" cy="130805"/>
              </a:xfrm>
              <a:custGeom>
                <a:avLst/>
                <a:gdLst>
                  <a:gd name="connsiteX0" fmla="*/ 35716 w 202192"/>
                  <a:gd name="connsiteY0" fmla="*/ 130806 h 130805"/>
                  <a:gd name="connsiteX1" fmla="*/ 54227 w 202192"/>
                  <a:gd name="connsiteY1" fmla="*/ 125615 h 130805"/>
                  <a:gd name="connsiteX2" fmla="*/ 179525 w 202192"/>
                  <a:gd name="connsiteY2" fmla="*/ 68882 h 130805"/>
                  <a:gd name="connsiteX3" fmla="*/ 199197 w 202192"/>
                  <a:gd name="connsiteY3" fmla="*/ 49951 h 130805"/>
                  <a:gd name="connsiteX4" fmla="*/ 199707 w 202192"/>
                  <a:gd name="connsiteY4" fmla="*/ 22670 h 130805"/>
                  <a:gd name="connsiteX5" fmla="*/ 153257 w 202192"/>
                  <a:gd name="connsiteY5" fmla="*/ 2532 h 130805"/>
                  <a:gd name="connsiteX6" fmla="*/ 17158 w 202192"/>
                  <a:gd name="connsiteY6" fmla="*/ 64642 h 130805"/>
                  <a:gd name="connsiteX7" fmla="*/ 1040 w 202192"/>
                  <a:gd name="connsiteY7" fmla="*/ 86673 h 130805"/>
                  <a:gd name="connsiteX8" fmla="*/ 5221 w 202192"/>
                  <a:gd name="connsiteY8" fmla="*/ 113675 h 130805"/>
                  <a:gd name="connsiteX9" fmla="*/ 35716 w 202192"/>
                  <a:gd name="connsiteY9" fmla="*/ 130806 h 13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2192" h="130805">
                    <a:moveTo>
                      <a:pt x="35716" y="130806"/>
                    </a:moveTo>
                    <a:cubicBezTo>
                      <a:pt x="42243" y="130806"/>
                      <a:pt x="48652" y="129005"/>
                      <a:pt x="54227" y="125615"/>
                    </a:cubicBezTo>
                    <a:cubicBezTo>
                      <a:pt x="88693" y="104663"/>
                      <a:pt x="178597" y="69253"/>
                      <a:pt x="179525" y="68882"/>
                    </a:cubicBezTo>
                    <a:cubicBezTo>
                      <a:pt x="188398" y="65398"/>
                      <a:pt x="195365" y="58674"/>
                      <a:pt x="199197" y="49951"/>
                    </a:cubicBezTo>
                    <a:cubicBezTo>
                      <a:pt x="203005" y="41205"/>
                      <a:pt x="203191" y="31508"/>
                      <a:pt x="199707" y="22670"/>
                    </a:cubicBezTo>
                    <a:cubicBezTo>
                      <a:pt x="192740" y="4774"/>
                      <a:pt x="172394" y="-4925"/>
                      <a:pt x="153257" y="2532"/>
                    </a:cubicBezTo>
                    <a:cubicBezTo>
                      <a:pt x="137139" y="8884"/>
                      <a:pt x="54830" y="41739"/>
                      <a:pt x="17158" y="64642"/>
                    </a:cubicBezTo>
                    <a:cubicBezTo>
                      <a:pt x="9030" y="69590"/>
                      <a:pt x="3293" y="77417"/>
                      <a:pt x="1040" y="86673"/>
                    </a:cubicBezTo>
                    <a:cubicBezTo>
                      <a:pt x="-1235" y="95929"/>
                      <a:pt x="251" y="105523"/>
                      <a:pt x="5221" y="113675"/>
                    </a:cubicBezTo>
                    <a:cubicBezTo>
                      <a:pt x="11748" y="124395"/>
                      <a:pt x="23151" y="130806"/>
                      <a:pt x="35716" y="1308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0" name="Forma libre 364">
                <a:extLst>
                  <a:ext uri="{FF2B5EF4-FFF2-40B4-BE49-F238E27FC236}">
                    <a16:creationId xmlns:a16="http://schemas.microsoft.com/office/drawing/2014/main" id="{A7FFC6C2-0916-455B-84D3-F969BF0CBA8D}"/>
                  </a:ext>
                </a:extLst>
              </p:cNvPr>
              <p:cNvSpPr/>
              <p:nvPr/>
            </p:nvSpPr>
            <p:spPr>
              <a:xfrm>
                <a:off x="2970270" y="4352204"/>
                <a:ext cx="285407" cy="166452"/>
              </a:xfrm>
              <a:custGeom>
                <a:avLst/>
                <a:gdLst>
                  <a:gd name="connsiteX0" fmla="*/ 35704 w 285407"/>
                  <a:gd name="connsiteY0" fmla="*/ 166452 h 166452"/>
                  <a:gd name="connsiteX1" fmla="*/ 56909 w 285407"/>
                  <a:gd name="connsiteY1" fmla="*/ 159450 h 166452"/>
                  <a:gd name="connsiteX2" fmla="*/ 261102 w 285407"/>
                  <a:gd name="connsiteY2" fmla="*/ 69442 h 166452"/>
                  <a:gd name="connsiteX3" fmla="*/ 281680 w 285407"/>
                  <a:gd name="connsiteY3" fmla="*/ 51499 h 166452"/>
                  <a:gd name="connsiteX4" fmla="*/ 283539 w 285407"/>
                  <a:gd name="connsiteY4" fmla="*/ 24287 h 166452"/>
                  <a:gd name="connsiteX5" fmla="*/ 238343 w 285407"/>
                  <a:gd name="connsiteY5" fmla="*/ 1827 h 166452"/>
                  <a:gd name="connsiteX6" fmla="*/ 14478 w 285407"/>
                  <a:gd name="connsiteY6" fmla="*/ 102100 h 166452"/>
                  <a:gd name="connsiteX7" fmla="*/ 403 w 285407"/>
                  <a:gd name="connsiteY7" fmla="*/ 125502 h 166452"/>
                  <a:gd name="connsiteX8" fmla="*/ 7022 w 285407"/>
                  <a:gd name="connsiteY8" fmla="*/ 152016 h 166452"/>
                  <a:gd name="connsiteX9" fmla="*/ 35704 w 285407"/>
                  <a:gd name="connsiteY9" fmla="*/ 166452 h 16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407" h="166452">
                    <a:moveTo>
                      <a:pt x="35704" y="166452"/>
                    </a:moveTo>
                    <a:cubicBezTo>
                      <a:pt x="43392" y="166452"/>
                      <a:pt x="50708" y="164025"/>
                      <a:pt x="56909" y="159450"/>
                    </a:cubicBezTo>
                    <a:cubicBezTo>
                      <a:pt x="108863" y="120984"/>
                      <a:pt x="259569" y="69965"/>
                      <a:pt x="261102" y="69442"/>
                    </a:cubicBezTo>
                    <a:cubicBezTo>
                      <a:pt x="270136" y="66400"/>
                      <a:pt x="277452" y="60023"/>
                      <a:pt x="281680" y="51499"/>
                    </a:cubicBezTo>
                    <a:cubicBezTo>
                      <a:pt x="285907" y="42951"/>
                      <a:pt x="286558" y="33277"/>
                      <a:pt x="283539" y="24287"/>
                    </a:cubicBezTo>
                    <a:cubicBezTo>
                      <a:pt x="277430" y="6065"/>
                      <a:pt x="256830" y="-4457"/>
                      <a:pt x="238343" y="1827"/>
                    </a:cubicBezTo>
                    <a:cubicBezTo>
                      <a:pt x="231700" y="4056"/>
                      <a:pt x="75374" y="57004"/>
                      <a:pt x="14478" y="102100"/>
                    </a:cubicBezTo>
                    <a:cubicBezTo>
                      <a:pt x="6790" y="107767"/>
                      <a:pt x="1797" y="116083"/>
                      <a:pt x="403" y="125502"/>
                    </a:cubicBezTo>
                    <a:cubicBezTo>
                      <a:pt x="-1014" y="134932"/>
                      <a:pt x="1332" y="144339"/>
                      <a:pt x="7022" y="152016"/>
                    </a:cubicBezTo>
                    <a:cubicBezTo>
                      <a:pt x="13711" y="161052"/>
                      <a:pt x="24440" y="166452"/>
                      <a:pt x="35704" y="1664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  <p:sp>
            <p:nvSpPr>
              <p:cNvPr id="41" name="Forma libre 365">
                <a:extLst>
                  <a:ext uri="{FF2B5EF4-FFF2-40B4-BE49-F238E27FC236}">
                    <a16:creationId xmlns:a16="http://schemas.microsoft.com/office/drawing/2014/main" id="{78AA580B-DBD2-4B42-8B24-202B86004A80}"/>
                  </a:ext>
                </a:extLst>
              </p:cNvPr>
              <p:cNvSpPr/>
              <p:nvPr/>
            </p:nvSpPr>
            <p:spPr>
              <a:xfrm>
                <a:off x="2970273" y="4447377"/>
                <a:ext cx="285412" cy="404271"/>
              </a:xfrm>
              <a:custGeom>
                <a:avLst/>
                <a:gdLst>
                  <a:gd name="connsiteX0" fmla="*/ 281282 w 285412"/>
                  <a:gd name="connsiteY0" fmla="*/ 114100 h 404271"/>
                  <a:gd name="connsiteX1" fmla="*/ 233090 w 285412"/>
                  <a:gd name="connsiteY1" fmla="*/ 99175 h 404271"/>
                  <a:gd name="connsiteX2" fmla="*/ 171242 w 285412"/>
                  <a:gd name="connsiteY2" fmla="*/ 136235 h 404271"/>
                  <a:gd name="connsiteX3" fmla="*/ 154590 w 285412"/>
                  <a:gd name="connsiteY3" fmla="*/ 166419 h 404271"/>
                  <a:gd name="connsiteX4" fmla="*/ 154590 w 285412"/>
                  <a:gd name="connsiteY4" fmla="*/ 237774 h 404271"/>
                  <a:gd name="connsiteX5" fmla="*/ 130808 w 285412"/>
                  <a:gd name="connsiteY5" fmla="*/ 237774 h 404271"/>
                  <a:gd name="connsiteX6" fmla="*/ 130808 w 285412"/>
                  <a:gd name="connsiteY6" fmla="*/ 178311 h 404271"/>
                  <a:gd name="connsiteX7" fmla="*/ 117430 w 285412"/>
                  <a:gd name="connsiteY7" fmla="*/ 150450 h 404271"/>
                  <a:gd name="connsiteX8" fmla="*/ 98340 w 285412"/>
                  <a:gd name="connsiteY8" fmla="*/ 135178 h 404271"/>
                  <a:gd name="connsiteX9" fmla="*/ 261100 w 285412"/>
                  <a:gd name="connsiteY9" fmla="*/ 69409 h 404271"/>
                  <a:gd name="connsiteX10" fmla="*/ 281678 w 285412"/>
                  <a:gd name="connsiteY10" fmla="*/ 51465 h 404271"/>
                  <a:gd name="connsiteX11" fmla="*/ 283537 w 285412"/>
                  <a:gd name="connsiteY11" fmla="*/ 24243 h 404271"/>
                  <a:gd name="connsiteX12" fmla="*/ 238341 w 285412"/>
                  <a:gd name="connsiteY12" fmla="*/ 1793 h 404271"/>
                  <a:gd name="connsiteX13" fmla="*/ 14476 w 285412"/>
                  <a:gd name="connsiteY13" fmla="*/ 102055 h 404271"/>
                  <a:gd name="connsiteX14" fmla="*/ 6 w 285412"/>
                  <a:gd name="connsiteY14" fmla="*/ 130079 h 404271"/>
                  <a:gd name="connsiteX15" fmla="*/ 13384 w 285412"/>
                  <a:gd name="connsiteY15" fmla="*/ 158603 h 404271"/>
                  <a:gd name="connsiteX16" fmla="*/ 59463 w 285412"/>
                  <a:gd name="connsiteY16" fmla="*/ 195454 h 404271"/>
                  <a:gd name="connsiteX17" fmla="*/ 59463 w 285412"/>
                  <a:gd name="connsiteY17" fmla="*/ 237775 h 404271"/>
                  <a:gd name="connsiteX18" fmla="*/ 47572 w 285412"/>
                  <a:gd name="connsiteY18" fmla="*/ 249667 h 404271"/>
                  <a:gd name="connsiteX19" fmla="*/ 47572 w 285412"/>
                  <a:gd name="connsiteY19" fmla="*/ 330035 h 404271"/>
                  <a:gd name="connsiteX20" fmla="*/ 61507 w 285412"/>
                  <a:gd name="connsiteY20" fmla="*/ 363669 h 404271"/>
                  <a:gd name="connsiteX21" fmla="*/ 74838 w 285412"/>
                  <a:gd name="connsiteY21" fmla="*/ 377002 h 404271"/>
                  <a:gd name="connsiteX22" fmla="*/ 84686 w 285412"/>
                  <a:gd name="connsiteY22" fmla="*/ 386851 h 404271"/>
                  <a:gd name="connsiteX23" fmla="*/ 126720 w 285412"/>
                  <a:gd name="connsiteY23" fmla="*/ 404271 h 404271"/>
                  <a:gd name="connsiteX24" fmla="*/ 158677 w 285412"/>
                  <a:gd name="connsiteY24" fmla="*/ 404271 h 404271"/>
                  <a:gd name="connsiteX25" fmla="*/ 200715 w 285412"/>
                  <a:gd name="connsiteY25" fmla="*/ 386851 h 404271"/>
                  <a:gd name="connsiteX26" fmla="*/ 210563 w 285412"/>
                  <a:gd name="connsiteY26" fmla="*/ 377002 h 404271"/>
                  <a:gd name="connsiteX27" fmla="*/ 223894 w 285412"/>
                  <a:gd name="connsiteY27" fmla="*/ 363669 h 404271"/>
                  <a:gd name="connsiteX28" fmla="*/ 237829 w 285412"/>
                  <a:gd name="connsiteY28" fmla="*/ 330035 h 404271"/>
                  <a:gd name="connsiteX29" fmla="*/ 237829 w 285412"/>
                  <a:gd name="connsiteY29" fmla="*/ 249667 h 404271"/>
                  <a:gd name="connsiteX30" fmla="*/ 225937 w 285412"/>
                  <a:gd name="connsiteY30" fmla="*/ 237775 h 404271"/>
                  <a:gd name="connsiteX31" fmla="*/ 225937 w 285412"/>
                  <a:gd name="connsiteY31" fmla="*/ 186221 h 404271"/>
                  <a:gd name="connsiteX32" fmla="*/ 266326 w 285412"/>
                  <a:gd name="connsiteY32" fmla="*/ 162308 h 404271"/>
                  <a:gd name="connsiteX33" fmla="*/ 283791 w 285412"/>
                  <a:gd name="connsiteY33" fmla="*/ 141299 h 404271"/>
                  <a:gd name="connsiteX34" fmla="*/ 281282 w 285412"/>
                  <a:gd name="connsiteY34" fmla="*/ 114100 h 404271"/>
                  <a:gd name="connsiteX35" fmla="*/ 207078 w 285412"/>
                  <a:gd name="connsiteY35" fmla="*/ 346853 h 404271"/>
                  <a:gd name="connsiteX36" fmla="*/ 197231 w 285412"/>
                  <a:gd name="connsiteY36" fmla="*/ 356702 h 404271"/>
                  <a:gd name="connsiteX37" fmla="*/ 88166 w 285412"/>
                  <a:gd name="connsiteY37" fmla="*/ 356702 h 404271"/>
                  <a:gd name="connsiteX38" fmla="*/ 78318 w 285412"/>
                  <a:gd name="connsiteY38" fmla="*/ 346853 h 404271"/>
                  <a:gd name="connsiteX39" fmla="*/ 71928 w 285412"/>
                  <a:gd name="connsiteY39" fmla="*/ 332916 h 404271"/>
                  <a:gd name="connsiteX40" fmla="*/ 213469 w 285412"/>
                  <a:gd name="connsiteY40" fmla="*/ 332916 h 404271"/>
                  <a:gd name="connsiteX41" fmla="*/ 207078 w 285412"/>
                  <a:gd name="connsiteY41" fmla="*/ 346853 h 404271"/>
                  <a:gd name="connsiteX42" fmla="*/ 214046 w 285412"/>
                  <a:gd name="connsiteY42" fmla="*/ 285346 h 404271"/>
                  <a:gd name="connsiteX43" fmla="*/ 71351 w 285412"/>
                  <a:gd name="connsiteY43" fmla="*/ 285346 h 404271"/>
                  <a:gd name="connsiteX44" fmla="*/ 71351 w 285412"/>
                  <a:gd name="connsiteY44" fmla="*/ 261560 h 404271"/>
                  <a:gd name="connsiteX45" fmla="*/ 118916 w 285412"/>
                  <a:gd name="connsiteY45" fmla="*/ 261560 h 404271"/>
                  <a:gd name="connsiteX46" fmla="*/ 166482 w 285412"/>
                  <a:gd name="connsiteY46" fmla="*/ 261560 h 404271"/>
                  <a:gd name="connsiteX47" fmla="*/ 214047 w 285412"/>
                  <a:gd name="connsiteY47" fmla="*/ 261560 h 404271"/>
                  <a:gd name="connsiteX48" fmla="*/ 214047 w 285412"/>
                  <a:gd name="connsiteY48" fmla="*/ 285346 h 40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85412" h="404271">
                    <a:moveTo>
                      <a:pt x="281282" y="114100"/>
                    </a:moveTo>
                    <a:cubicBezTo>
                      <a:pt x="272388" y="97282"/>
                      <a:pt x="250091" y="90222"/>
                      <a:pt x="233090" y="99175"/>
                    </a:cubicBezTo>
                    <a:cubicBezTo>
                      <a:pt x="214116" y="109175"/>
                      <a:pt x="171637" y="135992"/>
                      <a:pt x="171242" y="136235"/>
                    </a:cubicBezTo>
                    <a:cubicBezTo>
                      <a:pt x="160815" y="142797"/>
                      <a:pt x="154590" y="154086"/>
                      <a:pt x="154590" y="166419"/>
                    </a:cubicBezTo>
                    <a:lnTo>
                      <a:pt x="154590" y="237774"/>
                    </a:lnTo>
                    <a:lnTo>
                      <a:pt x="130808" y="237774"/>
                    </a:lnTo>
                    <a:lnTo>
                      <a:pt x="130808" y="178311"/>
                    </a:lnTo>
                    <a:cubicBezTo>
                      <a:pt x="130808" y="167394"/>
                      <a:pt x="125930" y="157244"/>
                      <a:pt x="117430" y="150450"/>
                    </a:cubicBezTo>
                    <a:lnTo>
                      <a:pt x="98340" y="135178"/>
                    </a:lnTo>
                    <a:cubicBezTo>
                      <a:pt x="163996" y="102241"/>
                      <a:pt x="260056" y="69769"/>
                      <a:pt x="261100" y="69409"/>
                    </a:cubicBezTo>
                    <a:cubicBezTo>
                      <a:pt x="270134" y="66366"/>
                      <a:pt x="277450" y="59990"/>
                      <a:pt x="281678" y="51465"/>
                    </a:cubicBezTo>
                    <a:cubicBezTo>
                      <a:pt x="285905" y="42917"/>
                      <a:pt x="286556" y="33243"/>
                      <a:pt x="283537" y="24243"/>
                    </a:cubicBezTo>
                    <a:cubicBezTo>
                      <a:pt x="277428" y="6010"/>
                      <a:pt x="256735" y="-4397"/>
                      <a:pt x="238341" y="1793"/>
                    </a:cubicBezTo>
                    <a:cubicBezTo>
                      <a:pt x="231698" y="4023"/>
                      <a:pt x="75372" y="56971"/>
                      <a:pt x="14476" y="102055"/>
                    </a:cubicBezTo>
                    <a:cubicBezTo>
                      <a:pt x="5627" y="108594"/>
                      <a:pt x="216" y="119070"/>
                      <a:pt x="6" y="130079"/>
                    </a:cubicBezTo>
                    <a:cubicBezTo>
                      <a:pt x="-203" y="141066"/>
                      <a:pt x="4790" y="151728"/>
                      <a:pt x="13384" y="158603"/>
                    </a:cubicBezTo>
                    <a:lnTo>
                      <a:pt x="59463" y="195454"/>
                    </a:lnTo>
                    <a:lnTo>
                      <a:pt x="59463" y="237775"/>
                    </a:lnTo>
                    <a:cubicBezTo>
                      <a:pt x="52891" y="237775"/>
                      <a:pt x="47572" y="243094"/>
                      <a:pt x="47572" y="249667"/>
                    </a:cubicBezTo>
                    <a:lnTo>
                      <a:pt x="47572" y="330035"/>
                    </a:lnTo>
                    <a:cubicBezTo>
                      <a:pt x="47572" y="342555"/>
                      <a:pt x="52658" y="354820"/>
                      <a:pt x="61507" y="363669"/>
                    </a:cubicBezTo>
                    <a:lnTo>
                      <a:pt x="74838" y="377002"/>
                    </a:lnTo>
                    <a:lnTo>
                      <a:pt x="84686" y="386851"/>
                    </a:lnTo>
                    <a:cubicBezTo>
                      <a:pt x="95924" y="398081"/>
                      <a:pt x="110833" y="404271"/>
                      <a:pt x="126720" y="404271"/>
                    </a:cubicBezTo>
                    <a:lnTo>
                      <a:pt x="158677" y="404271"/>
                    </a:lnTo>
                    <a:cubicBezTo>
                      <a:pt x="174564" y="404271"/>
                      <a:pt x="189473" y="398081"/>
                      <a:pt x="200715" y="386851"/>
                    </a:cubicBezTo>
                    <a:lnTo>
                      <a:pt x="210563" y="377002"/>
                    </a:lnTo>
                    <a:lnTo>
                      <a:pt x="223894" y="363669"/>
                    </a:lnTo>
                    <a:cubicBezTo>
                      <a:pt x="232743" y="354819"/>
                      <a:pt x="237829" y="342555"/>
                      <a:pt x="237829" y="330035"/>
                    </a:cubicBezTo>
                    <a:lnTo>
                      <a:pt x="237829" y="249667"/>
                    </a:lnTo>
                    <a:cubicBezTo>
                      <a:pt x="237829" y="243094"/>
                      <a:pt x="232511" y="237775"/>
                      <a:pt x="225937" y="237775"/>
                    </a:cubicBezTo>
                    <a:lnTo>
                      <a:pt x="225937" y="186221"/>
                    </a:lnTo>
                    <a:cubicBezTo>
                      <a:pt x="238711" y="178335"/>
                      <a:pt x="256780" y="167349"/>
                      <a:pt x="266326" y="162308"/>
                    </a:cubicBezTo>
                    <a:cubicBezTo>
                      <a:pt x="274780" y="157872"/>
                      <a:pt x="280981" y="150415"/>
                      <a:pt x="283791" y="141299"/>
                    </a:cubicBezTo>
                    <a:cubicBezTo>
                      <a:pt x="286624" y="132194"/>
                      <a:pt x="285717" y="122543"/>
                      <a:pt x="281282" y="114100"/>
                    </a:cubicBezTo>
                    <a:close/>
                    <a:moveTo>
                      <a:pt x="207078" y="346853"/>
                    </a:moveTo>
                    <a:lnTo>
                      <a:pt x="197231" y="356702"/>
                    </a:lnTo>
                    <a:lnTo>
                      <a:pt x="88166" y="356702"/>
                    </a:lnTo>
                    <a:lnTo>
                      <a:pt x="78318" y="346853"/>
                    </a:lnTo>
                    <a:cubicBezTo>
                      <a:pt x="74585" y="343129"/>
                      <a:pt x="72588" y="338117"/>
                      <a:pt x="71928" y="332916"/>
                    </a:cubicBezTo>
                    <a:lnTo>
                      <a:pt x="213469" y="332916"/>
                    </a:lnTo>
                    <a:cubicBezTo>
                      <a:pt x="212809" y="338117"/>
                      <a:pt x="210811" y="343129"/>
                      <a:pt x="207078" y="346853"/>
                    </a:cubicBezTo>
                    <a:close/>
                    <a:moveTo>
                      <a:pt x="214046" y="285346"/>
                    </a:moveTo>
                    <a:lnTo>
                      <a:pt x="71351" y="285346"/>
                    </a:lnTo>
                    <a:lnTo>
                      <a:pt x="71351" y="261560"/>
                    </a:lnTo>
                    <a:lnTo>
                      <a:pt x="118916" y="261560"/>
                    </a:lnTo>
                    <a:lnTo>
                      <a:pt x="166482" y="261560"/>
                    </a:lnTo>
                    <a:lnTo>
                      <a:pt x="214047" y="261560"/>
                    </a:lnTo>
                    <a:lnTo>
                      <a:pt x="214047" y="285346"/>
                    </a:lnTo>
                    <a:close/>
                  </a:path>
                </a:pathLst>
              </a:custGeom>
              <a:solidFill>
                <a:srgbClr val="000000"/>
              </a:solidFill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</p:grpSp>
      </p:grp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C33DF122-7771-A9D1-83E4-219142304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350" y="634925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376691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1E61F17-D3E5-4449-9912-0F7908927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1" t="8965" r="7970"/>
          <a:stretch/>
        </p:blipFill>
        <p:spPr>
          <a:xfrm>
            <a:off x="383458" y="0"/>
            <a:ext cx="10321365" cy="4921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14D881-5428-4250-B071-AE1CDAFC0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" r="336"/>
          <a:stretch/>
        </p:blipFill>
        <p:spPr>
          <a:xfrm>
            <a:off x="383458" y="4186806"/>
            <a:ext cx="6764594" cy="20469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E1838E-ECFE-7CB7-51EA-5255EC43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3458" y="634925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extLst>
      <p:ext uri="{BB962C8B-B14F-4D97-AF65-F5344CB8AC3E}">
        <p14:creationId xmlns:p14="http://schemas.microsoft.com/office/powerpoint/2010/main" val="9519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Sentia SBRI Demo">
            <a:hlinkClick r:id="" action="ppaction://media"/>
            <a:extLst>
              <a:ext uri="{FF2B5EF4-FFF2-40B4-BE49-F238E27FC236}">
                <a16:creationId xmlns:a16="http://schemas.microsoft.com/office/drawing/2014/main" id="{2312C41C-2D77-9B62-6861-C4FAA06D3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286" y="-382772"/>
            <a:ext cx="13657013" cy="7682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FA0B39-163A-5A7B-C1C6-56211C29C1F5}"/>
              </a:ext>
            </a:extLst>
          </p:cNvPr>
          <p:cNvSpPr/>
          <p:nvPr/>
        </p:nvSpPr>
        <p:spPr>
          <a:xfrm>
            <a:off x="8640347" y="5946045"/>
            <a:ext cx="3471786" cy="850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975AE-B3B9-4338-DD6B-4680F9F7971B}"/>
              </a:ext>
            </a:extLst>
          </p:cNvPr>
          <p:cNvSpPr txBox="1"/>
          <p:nvPr/>
        </p:nvSpPr>
        <p:spPr>
          <a:xfrm>
            <a:off x="5199321" y="404037"/>
            <a:ext cx="3015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(University Oxford Spinout)</a:t>
            </a:r>
          </a:p>
        </p:txBody>
      </p:sp>
    </p:spTree>
    <p:extLst>
      <p:ext uri="{BB962C8B-B14F-4D97-AF65-F5344CB8AC3E}">
        <p14:creationId xmlns:p14="http://schemas.microsoft.com/office/powerpoint/2010/main" val="39050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243">
        <p:fade/>
      </p:transition>
    </mc:Choice>
    <mc:Fallback xmlns="">
      <p:transition spd="med" advTm="22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4"/>
        <p14:stopEvt time="2150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30E3F0E-4B12-A844-0BFF-C2B68A3168C9}"/>
              </a:ext>
            </a:extLst>
          </p:cNvPr>
          <p:cNvGrpSpPr/>
          <p:nvPr/>
        </p:nvGrpSpPr>
        <p:grpSpPr>
          <a:xfrm>
            <a:off x="7080250" y="900130"/>
            <a:ext cx="2805701" cy="2100794"/>
            <a:chOff x="7156450" y="900130"/>
            <a:chExt cx="2805701" cy="2100794"/>
          </a:xfrm>
        </p:grpSpPr>
        <p:sp>
          <p:nvSpPr>
            <p:cNvPr id="93" name="Arrow: Right 92">
              <a:extLst>
                <a:ext uri="{FF2B5EF4-FFF2-40B4-BE49-F238E27FC236}">
                  <a16:creationId xmlns:a16="http://schemas.microsoft.com/office/drawing/2014/main" id="{D6530257-BAF1-12C1-7F15-0E4FAD548FE9}"/>
                </a:ext>
              </a:extLst>
            </p:cNvPr>
            <p:cNvSpPr/>
            <p:nvPr/>
          </p:nvSpPr>
          <p:spPr>
            <a:xfrm>
              <a:off x="715645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E0929D-BE28-D936-0225-AFDE73D08D88}"/>
                </a:ext>
              </a:extLst>
            </p:cNvPr>
            <p:cNvGrpSpPr/>
            <p:nvPr/>
          </p:nvGrpSpPr>
          <p:grpSpPr>
            <a:xfrm>
              <a:off x="7564509" y="1519712"/>
              <a:ext cx="2397642" cy="1481212"/>
              <a:chOff x="4404177" y="1948469"/>
              <a:chExt cx="2397642" cy="14812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229B41C-73B6-A54B-0754-51AB62FD4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374" t="15149" r="50025" b="33220"/>
              <a:stretch/>
            </p:blipFill>
            <p:spPr>
              <a:xfrm>
                <a:off x="4404177" y="2010233"/>
                <a:ext cx="2397642" cy="141944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A96E513-91EF-C509-9A21-A033DEA6BC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5109" t="13561" r="31251" b="64008"/>
              <a:stretch/>
            </p:blipFill>
            <p:spPr>
              <a:xfrm>
                <a:off x="4519980" y="1948469"/>
                <a:ext cx="445516" cy="67999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DA3923-F297-19E2-1BCF-FD9C5A0C927B}"/>
                </a:ext>
              </a:extLst>
            </p:cNvPr>
            <p:cNvSpPr txBox="1"/>
            <p:nvPr/>
          </p:nvSpPr>
          <p:spPr>
            <a:xfrm>
              <a:off x="7804149" y="900130"/>
              <a:ext cx="2132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2</a:t>
              </a:r>
              <a:r>
                <a:rPr kumimoji="0" lang="en-GB" sz="1600" b="1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nd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contrast injection</a:t>
              </a: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287D41D-C0A4-584F-95B5-5CC245170FB7}"/>
                </a:ext>
              </a:extLst>
            </p:cNvPr>
            <p:cNvGrpSpPr/>
            <p:nvPr/>
          </p:nvGrpSpPr>
          <p:grpSpPr>
            <a:xfrm>
              <a:off x="8012272" y="1651040"/>
              <a:ext cx="649357" cy="455785"/>
              <a:chOff x="8022865" y="1651040"/>
              <a:chExt cx="649357" cy="455785"/>
            </a:xfrm>
          </p:grpSpPr>
          <p:sp>
            <p:nvSpPr>
              <p:cNvPr id="57" name="Gráfico 214">
                <a:extLst>
                  <a:ext uri="{FF2B5EF4-FFF2-40B4-BE49-F238E27FC236}">
                    <a16:creationId xmlns:a16="http://schemas.microsoft.com/office/drawing/2014/main" id="{5B65D9D0-F1F1-E6DF-A34D-FB8F1C64C2E1}"/>
                  </a:ext>
                </a:extLst>
              </p:cNvPr>
              <p:cNvSpPr/>
              <p:nvPr/>
            </p:nvSpPr>
            <p:spPr>
              <a:xfrm>
                <a:off x="8046947" y="1651040"/>
                <a:ext cx="211490" cy="238685"/>
              </a:xfrm>
              <a:custGeom>
                <a:avLst/>
                <a:gdLst>
                  <a:gd name="connsiteX0" fmla="*/ 472208 w 475692"/>
                  <a:gd name="connsiteY0" fmla="*/ 163008 h 570831"/>
                  <a:gd name="connsiteX1" fmla="*/ 472208 w 475692"/>
                  <a:gd name="connsiteY1" fmla="*/ 146192 h 570831"/>
                  <a:gd name="connsiteX2" fmla="*/ 424638 w 475692"/>
                  <a:gd name="connsiteY2" fmla="*/ 98622 h 570831"/>
                  <a:gd name="connsiteX3" fmla="*/ 407822 w 475692"/>
                  <a:gd name="connsiteY3" fmla="*/ 98622 h 570831"/>
                  <a:gd name="connsiteX4" fmla="*/ 370671 w 475692"/>
                  <a:gd name="connsiteY4" fmla="*/ 135773 h 570831"/>
                  <a:gd name="connsiteX5" fmla="*/ 285415 w 475692"/>
                  <a:gd name="connsiteY5" fmla="*/ 99932 h 570831"/>
                  <a:gd name="connsiteX6" fmla="*/ 285415 w 475692"/>
                  <a:gd name="connsiteY6" fmla="*/ 71354 h 570831"/>
                  <a:gd name="connsiteX7" fmla="*/ 297307 w 475692"/>
                  <a:gd name="connsiteY7" fmla="*/ 71354 h 570831"/>
                  <a:gd name="connsiteX8" fmla="*/ 309200 w 475692"/>
                  <a:gd name="connsiteY8" fmla="*/ 59461 h 570831"/>
                  <a:gd name="connsiteX9" fmla="*/ 309200 w 475692"/>
                  <a:gd name="connsiteY9" fmla="*/ 11893 h 570831"/>
                  <a:gd name="connsiteX10" fmla="*/ 297307 w 475692"/>
                  <a:gd name="connsiteY10" fmla="*/ 0 h 570831"/>
                  <a:gd name="connsiteX11" fmla="*/ 178385 w 475692"/>
                  <a:gd name="connsiteY11" fmla="*/ 0 h 570831"/>
                  <a:gd name="connsiteX12" fmla="*/ 166492 w 475692"/>
                  <a:gd name="connsiteY12" fmla="*/ 11893 h 570831"/>
                  <a:gd name="connsiteX13" fmla="*/ 166492 w 475692"/>
                  <a:gd name="connsiteY13" fmla="*/ 59462 h 570831"/>
                  <a:gd name="connsiteX14" fmla="*/ 178385 w 475692"/>
                  <a:gd name="connsiteY14" fmla="*/ 71354 h 570831"/>
                  <a:gd name="connsiteX15" fmla="*/ 190278 w 475692"/>
                  <a:gd name="connsiteY15" fmla="*/ 71354 h 570831"/>
                  <a:gd name="connsiteX16" fmla="*/ 190278 w 475692"/>
                  <a:gd name="connsiteY16" fmla="*/ 99932 h 570831"/>
                  <a:gd name="connsiteX17" fmla="*/ 105021 w 475692"/>
                  <a:gd name="connsiteY17" fmla="*/ 135773 h 570831"/>
                  <a:gd name="connsiteX18" fmla="*/ 67870 w 475692"/>
                  <a:gd name="connsiteY18" fmla="*/ 98622 h 570831"/>
                  <a:gd name="connsiteX19" fmla="*/ 51054 w 475692"/>
                  <a:gd name="connsiteY19" fmla="*/ 98622 h 570831"/>
                  <a:gd name="connsiteX20" fmla="*/ 3484 w 475692"/>
                  <a:gd name="connsiteY20" fmla="*/ 146192 h 570831"/>
                  <a:gd name="connsiteX21" fmla="*/ 3484 w 475692"/>
                  <a:gd name="connsiteY21" fmla="*/ 163008 h 570831"/>
                  <a:gd name="connsiteX22" fmla="*/ 40635 w 475692"/>
                  <a:gd name="connsiteY22" fmla="*/ 200159 h 570831"/>
                  <a:gd name="connsiteX23" fmla="*/ 0 w 475692"/>
                  <a:gd name="connsiteY23" fmla="*/ 332985 h 570831"/>
                  <a:gd name="connsiteX24" fmla="*/ 237846 w 475692"/>
                  <a:gd name="connsiteY24" fmla="*/ 570831 h 570831"/>
                  <a:gd name="connsiteX25" fmla="*/ 475692 w 475692"/>
                  <a:gd name="connsiteY25" fmla="*/ 332985 h 570831"/>
                  <a:gd name="connsiteX26" fmla="*/ 435057 w 475692"/>
                  <a:gd name="connsiteY26" fmla="*/ 200159 h 570831"/>
                  <a:gd name="connsiteX27" fmla="*/ 472208 w 475692"/>
                  <a:gd name="connsiteY27" fmla="*/ 163008 h 570831"/>
                  <a:gd name="connsiteX28" fmla="*/ 329512 w 475692"/>
                  <a:gd name="connsiteY28" fmla="*/ 424639 h 570831"/>
                  <a:gd name="connsiteX29" fmla="*/ 321104 w 475692"/>
                  <a:gd name="connsiteY29" fmla="*/ 428123 h 570831"/>
                  <a:gd name="connsiteX30" fmla="*/ 312695 w 475692"/>
                  <a:gd name="connsiteY30" fmla="*/ 424639 h 570831"/>
                  <a:gd name="connsiteX31" fmla="*/ 243643 w 475692"/>
                  <a:gd name="connsiteY31" fmla="*/ 355595 h 570831"/>
                  <a:gd name="connsiteX32" fmla="*/ 237846 w 475692"/>
                  <a:gd name="connsiteY32" fmla="*/ 356769 h 570831"/>
                  <a:gd name="connsiteX33" fmla="*/ 214062 w 475692"/>
                  <a:gd name="connsiteY33" fmla="*/ 332985 h 570831"/>
                  <a:gd name="connsiteX34" fmla="*/ 225955 w 475692"/>
                  <a:gd name="connsiteY34" fmla="*/ 312858 h 570831"/>
                  <a:gd name="connsiteX35" fmla="*/ 225955 w 475692"/>
                  <a:gd name="connsiteY35" fmla="*/ 178385 h 570831"/>
                  <a:gd name="connsiteX36" fmla="*/ 237847 w 475692"/>
                  <a:gd name="connsiteY36" fmla="*/ 166492 h 570831"/>
                  <a:gd name="connsiteX37" fmla="*/ 249740 w 475692"/>
                  <a:gd name="connsiteY37" fmla="*/ 178385 h 570831"/>
                  <a:gd name="connsiteX38" fmla="*/ 249740 w 475692"/>
                  <a:gd name="connsiteY38" fmla="*/ 312857 h 570831"/>
                  <a:gd name="connsiteX39" fmla="*/ 261633 w 475692"/>
                  <a:gd name="connsiteY39" fmla="*/ 332984 h 570831"/>
                  <a:gd name="connsiteX40" fmla="*/ 260460 w 475692"/>
                  <a:gd name="connsiteY40" fmla="*/ 338778 h 570831"/>
                  <a:gd name="connsiteX41" fmla="*/ 329515 w 475692"/>
                  <a:gd name="connsiteY41" fmla="*/ 407822 h 570831"/>
                  <a:gd name="connsiteX42" fmla="*/ 329512 w 475692"/>
                  <a:gd name="connsiteY42" fmla="*/ 424639 h 570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75692" h="570831">
                    <a:moveTo>
                      <a:pt x="472208" y="163008"/>
                    </a:moveTo>
                    <a:cubicBezTo>
                      <a:pt x="476854" y="158362"/>
                      <a:pt x="476854" y="150837"/>
                      <a:pt x="472208" y="146192"/>
                    </a:cubicBezTo>
                    <a:lnTo>
                      <a:pt x="424638" y="98622"/>
                    </a:lnTo>
                    <a:cubicBezTo>
                      <a:pt x="419993" y="93976"/>
                      <a:pt x="412467" y="93976"/>
                      <a:pt x="407822" y="98622"/>
                    </a:cubicBezTo>
                    <a:lnTo>
                      <a:pt x="370671" y="135773"/>
                    </a:lnTo>
                    <a:cubicBezTo>
                      <a:pt x="345293" y="118627"/>
                      <a:pt x="316441" y="106254"/>
                      <a:pt x="285415" y="99932"/>
                    </a:cubicBezTo>
                    <a:lnTo>
                      <a:pt x="285415" y="71354"/>
                    </a:lnTo>
                    <a:lnTo>
                      <a:pt x="297307" y="71354"/>
                    </a:lnTo>
                    <a:cubicBezTo>
                      <a:pt x="303881" y="71354"/>
                      <a:pt x="309200" y="66035"/>
                      <a:pt x="309200" y="59461"/>
                    </a:cubicBezTo>
                    <a:lnTo>
                      <a:pt x="309200" y="11893"/>
                    </a:lnTo>
                    <a:cubicBezTo>
                      <a:pt x="309200" y="5319"/>
                      <a:pt x="303881" y="0"/>
                      <a:pt x="297307" y="0"/>
                    </a:cubicBezTo>
                    <a:lnTo>
                      <a:pt x="178385" y="0"/>
                    </a:lnTo>
                    <a:cubicBezTo>
                      <a:pt x="171811" y="0"/>
                      <a:pt x="166492" y="5319"/>
                      <a:pt x="166492" y="11893"/>
                    </a:cubicBezTo>
                    <a:lnTo>
                      <a:pt x="166492" y="59462"/>
                    </a:lnTo>
                    <a:cubicBezTo>
                      <a:pt x="166492" y="66035"/>
                      <a:pt x="171811" y="71354"/>
                      <a:pt x="178385" y="71354"/>
                    </a:cubicBezTo>
                    <a:lnTo>
                      <a:pt x="190278" y="71354"/>
                    </a:lnTo>
                    <a:lnTo>
                      <a:pt x="190278" y="99932"/>
                    </a:lnTo>
                    <a:cubicBezTo>
                      <a:pt x="159251" y="106255"/>
                      <a:pt x="130399" y="118627"/>
                      <a:pt x="105021" y="135773"/>
                    </a:cubicBezTo>
                    <a:lnTo>
                      <a:pt x="67870" y="98622"/>
                    </a:lnTo>
                    <a:cubicBezTo>
                      <a:pt x="63224" y="93976"/>
                      <a:pt x="55699" y="93976"/>
                      <a:pt x="51054" y="98622"/>
                    </a:cubicBezTo>
                    <a:lnTo>
                      <a:pt x="3484" y="146192"/>
                    </a:lnTo>
                    <a:cubicBezTo>
                      <a:pt x="-1161" y="150838"/>
                      <a:pt x="-1161" y="158363"/>
                      <a:pt x="3484" y="163008"/>
                    </a:cubicBezTo>
                    <a:lnTo>
                      <a:pt x="40635" y="200159"/>
                    </a:lnTo>
                    <a:cubicBezTo>
                      <a:pt x="14991" y="238113"/>
                      <a:pt x="0" y="283830"/>
                      <a:pt x="0" y="332985"/>
                    </a:cubicBezTo>
                    <a:cubicBezTo>
                      <a:pt x="0" y="464137"/>
                      <a:pt x="106694" y="570831"/>
                      <a:pt x="237846" y="570831"/>
                    </a:cubicBezTo>
                    <a:cubicBezTo>
                      <a:pt x="368998" y="570831"/>
                      <a:pt x="475692" y="464137"/>
                      <a:pt x="475692" y="332985"/>
                    </a:cubicBezTo>
                    <a:cubicBezTo>
                      <a:pt x="475692" y="283830"/>
                      <a:pt x="460702" y="238113"/>
                      <a:pt x="435057" y="200159"/>
                    </a:cubicBezTo>
                    <a:lnTo>
                      <a:pt x="472208" y="163008"/>
                    </a:lnTo>
                    <a:close/>
                    <a:moveTo>
                      <a:pt x="329512" y="424639"/>
                    </a:moveTo>
                    <a:cubicBezTo>
                      <a:pt x="327190" y="426962"/>
                      <a:pt x="324146" y="428123"/>
                      <a:pt x="321104" y="428123"/>
                    </a:cubicBezTo>
                    <a:cubicBezTo>
                      <a:pt x="318061" y="428123"/>
                      <a:pt x="315019" y="426962"/>
                      <a:pt x="312695" y="424639"/>
                    </a:cubicBezTo>
                    <a:lnTo>
                      <a:pt x="243643" y="355595"/>
                    </a:lnTo>
                    <a:cubicBezTo>
                      <a:pt x="241739" y="356087"/>
                      <a:pt x="239900" y="356769"/>
                      <a:pt x="237846" y="356769"/>
                    </a:cubicBezTo>
                    <a:cubicBezTo>
                      <a:pt x="224735" y="356769"/>
                      <a:pt x="214062" y="346096"/>
                      <a:pt x="214062" y="332985"/>
                    </a:cubicBezTo>
                    <a:cubicBezTo>
                      <a:pt x="214062" y="324298"/>
                      <a:pt x="218978" y="317010"/>
                      <a:pt x="225955" y="312858"/>
                    </a:cubicBezTo>
                    <a:lnTo>
                      <a:pt x="225955" y="178385"/>
                    </a:lnTo>
                    <a:cubicBezTo>
                      <a:pt x="225955" y="171811"/>
                      <a:pt x="231274" y="166492"/>
                      <a:pt x="237847" y="166492"/>
                    </a:cubicBezTo>
                    <a:cubicBezTo>
                      <a:pt x="244421" y="166492"/>
                      <a:pt x="249740" y="171811"/>
                      <a:pt x="249740" y="178385"/>
                    </a:cubicBezTo>
                    <a:lnTo>
                      <a:pt x="249740" y="312857"/>
                    </a:lnTo>
                    <a:cubicBezTo>
                      <a:pt x="256717" y="317009"/>
                      <a:pt x="261633" y="324298"/>
                      <a:pt x="261633" y="332984"/>
                    </a:cubicBezTo>
                    <a:cubicBezTo>
                      <a:pt x="261633" y="335038"/>
                      <a:pt x="260951" y="336876"/>
                      <a:pt x="260460" y="338778"/>
                    </a:cubicBezTo>
                    <a:lnTo>
                      <a:pt x="329515" y="407822"/>
                    </a:lnTo>
                    <a:cubicBezTo>
                      <a:pt x="334157" y="412468"/>
                      <a:pt x="334157" y="419993"/>
                      <a:pt x="329512" y="424639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6350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82FF022-AC28-FF5D-6B12-84B02B2B6F48}"/>
                  </a:ext>
                </a:extLst>
              </p:cNvPr>
              <p:cNvSpPr txBox="1"/>
              <p:nvPr/>
            </p:nvSpPr>
            <p:spPr>
              <a:xfrm>
                <a:off x="8022865" y="1860604"/>
                <a:ext cx="6493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rPr>
                  <a:t>Timed</a:t>
                </a: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07216CD-4BFC-8970-BAF5-88A5A4DA0A54}"/>
              </a:ext>
            </a:extLst>
          </p:cNvPr>
          <p:cNvGrpSpPr/>
          <p:nvPr/>
        </p:nvGrpSpPr>
        <p:grpSpPr>
          <a:xfrm>
            <a:off x="-33669" y="900130"/>
            <a:ext cx="1632096" cy="2076986"/>
            <a:chOff x="42531" y="900130"/>
            <a:chExt cx="1632096" cy="20769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91954A-20FA-EF14-1D91-484E29170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31" t="14011" r="81879" b="33197"/>
            <a:stretch/>
          </p:blipFill>
          <p:spPr>
            <a:xfrm>
              <a:off x="87718" y="1525771"/>
              <a:ext cx="1541722" cy="14513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BAE928-3DB1-58EC-5FA5-1DC22214ADAE}"/>
                </a:ext>
              </a:extLst>
            </p:cNvPr>
            <p:cNvSpPr txBox="1"/>
            <p:nvPr/>
          </p:nvSpPr>
          <p:spPr>
            <a:xfrm>
              <a:off x="42531" y="900130"/>
              <a:ext cx="1632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Needle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IV line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5B4C833-D7F3-E5AE-303B-C67D43247916}"/>
              </a:ext>
            </a:extLst>
          </p:cNvPr>
          <p:cNvGrpSpPr/>
          <p:nvPr/>
        </p:nvGrpSpPr>
        <p:grpSpPr>
          <a:xfrm>
            <a:off x="1492250" y="921092"/>
            <a:ext cx="2816895" cy="2076987"/>
            <a:chOff x="1568450" y="900129"/>
            <a:chExt cx="2816895" cy="207698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3B745AEA-CCE4-37B1-BB78-176B0ACB6228}"/>
                </a:ext>
              </a:extLst>
            </p:cNvPr>
            <p:cNvSpPr/>
            <p:nvPr/>
          </p:nvSpPr>
          <p:spPr>
            <a:xfrm>
              <a:off x="156845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7C77A2-7F5B-FF85-8C87-EE693E04F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374" t="15149" r="50025" b="33220"/>
            <a:stretch/>
          </p:blipFill>
          <p:spPr>
            <a:xfrm>
              <a:off x="1987703" y="1557668"/>
              <a:ext cx="2397642" cy="141944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60774B-A13C-A76D-CAC6-FE733771F787}"/>
                </a:ext>
              </a:extLst>
            </p:cNvPr>
            <p:cNvSpPr txBox="1"/>
            <p:nvPr/>
          </p:nvSpPr>
          <p:spPr>
            <a:xfrm>
              <a:off x="2254250" y="900129"/>
              <a:ext cx="2091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</a:t>
              </a:r>
              <a:r>
                <a:rPr kumimoji="0" lang="en-GB" sz="1600" b="1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st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 injection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CEAA543-517C-85D3-5FA8-97713014B6F4}"/>
              </a:ext>
            </a:extLst>
          </p:cNvPr>
          <p:cNvGrpSpPr/>
          <p:nvPr/>
        </p:nvGrpSpPr>
        <p:grpSpPr>
          <a:xfrm>
            <a:off x="4565650" y="900130"/>
            <a:ext cx="2370620" cy="2029581"/>
            <a:chOff x="4641850" y="900130"/>
            <a:chExt cx="2370620" cy="202958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5C7E217-A1C0-636C-4B6E-64B30B47E4B0}"/>
                </a:ext>
              </a:extLst>
            </p:cNvPr>
            <p:cNvGrpSpPr/>
            <p:nvPr/>
          </p:nvGrpSpPr>
          <p:grpSpPr>
            <a:xfrm>
              <a:off x="5271341" y="1633428"/>
              <a:ext cx="1510018" cy="1296283"/>
              <a:chOff x="5352710" y="1925824"/>
              <a:chExt cx="1510018" cy="129628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4A437C1-981B-4094-5CFA-18796FD7FC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9864" y="2007643"/>
                <a:ext cx="1292464" cy="786452"/>
              </a:xfrm>
              <a:prstGeom prst="rect">
                <a:avLst/>
              </a:prstGeom>
            </p:spPr>
          </p:pic>
          <p:sp>
            <p:nvSpPr>
              <p:cNvPr id="38" name="Forma libre 315">
                <a:extLst>
                  <a:ext uri="{FF2B5EF4-FFF2-40B4-BE49-F238E27FC236}">
                    <a16:creationId xmlns:a16="http://schemas.microsoft.com/office/drawing/2014/main" id="{2C101C1F-8115-1654-45F1-2C0B09982308}"/>
                  </a:ext>
                </a:extLst>
              </p:cNvPr>
              <p:cNvSpPr/>
              <p:nvPr/>
            </p:nvSpPr>
            <p:spPr>
              <a:xfrm>
                <a:off x="5352710" y="1925824"/>
                <a:ext cx="1510018" cy="1296283"/>
              </a:xfrm>
              <a:custGeom>
                <a:avLst/>
                <a:gdLst>
                  <a:gd name="connsiteX0" fmla="*/ 524098 w 571945"/>
                  <a:gd name="connsiteY0" fmla="*/ 836 h 524005"/>
                  <a:gd name="connsiteX1" fmla="*/ 48406 w 571945"/>
                  <a:gd name="connsiteY1" fmla="*/ 836 h 524005"/>
                  <a:gd name="connsiteX2" fmla="*/ 836 w 571945"/>
                  <a:gd name="connsiteY2" fmla="*/ 48406 h 524005"/>
                  <a:gd name="connsiteX3" fmla="*/ 836 w 571945"/>
                  <a:gd name="connsiteY3" fmla="*/ 381391 h 524005"/>
                  <a:gd name="connsiteX4" fmla="*/ 48406 w 571945"/>
                  <a:gd name="connsiteY4" fmla="*/ 428961 h 524005"/>
                  <a:gd name="connsiteX5" fmla="*/ 214951 w 571945"/>
                  <a:gd name="connsiteY5" fmla="*/ 428961 h 524005"/>
                  <a:gd name="connsiteX6" fmla="*/ 197222 w 571945"/>
                  <a:gd name="connsiteY6" fmla="*/ 492615 h 524005"/>
                  <a:gd name="connsiteX7" fmla="*/ 179221 w 571945"/>
                  <a:gd name="connsiteY7" fmla="*/ 500314 h 524005"/>
                  <a:gd name="connsiteX8" fmla="*/ 167328 w 571945"/>
                  <a:gd name="connsiteY8" fmla="*/ 512207 h 524005"/>
                  <a:gd name="connsiteX9" fmla="*/ 179221 w 571945"/>
                  <a:gd name="connsiteY9" fmla="*/ 524100 h 524005"/>
                  <a:gd name="connsiteX10" fmla="*/ 393283 w 571945"/>
                  <a:gd name="connsiteY10" fmla="*/ 524100 h 524005"/>
                  <a:gd name="connsiteX11" fmla="*/ 405175 w 571945"/>
                  <a:gd name="connsiteY11" fmla="*/ 512207 h 524005"/>
                  <a:gd name="connsiteX12" fmla="*/ 393283 w 571945"/>
                  <a:gd name="connsiteY12" fmla="*/ 500314 h 524005"/>
                  <a:gd name="connsiteX13" fmla="*/ 375305 w 571945"/>
                  <a:gd name="connsiteY13" fmla="*/ 492626 h 524005"/>
                  <a:gd name="connsiteX14" fmla="*/ 357567 w 571945"/>
                  <a:gd name="connsiteY14" fmla="*/ 428961 h 524005"/>
                  <a:gd name="connsiteX15" fmla="*/ 524099 w 571945"/>
                  <a:gd name="connsiteY15" fmla="*/ 428961 h 524005"/>
                  <a:gd name="connsiteX16" fmla="*/ 571668 w 571945"/>
                  <a:gd name="connsiteY16" fmla="*/ 381391 h 524005"/>
                  <a:gd name="connsiteX17" fmla="*/ 571668 w 571945"/>
                  <a:gd name="connsiteY17" fmla="*/ 48406 h 524005"/>
                  <a:gd name="connsiteX18" fmla="*/ 524098 w 571945"/>
                  <a:gd name="connsiteY18" fmla="*/ 836 h 524005"/>
                  <a:gd name="connsiteX19" fmla="*/ 286252 w 571945"/>
                  <a:gd name="connsiteY19" fmla="*/ 405245 h 524005"/>
                  <a:gd name="connsiteX20" fmla="*/ 262397 w 571945"/>
                  <a:gd name="connsiteY20" fmla="*/ 381391 h 524005"/>
                  <a:gd name="connsiteX21" fmla="*/ 286252 w 571945"/>
                  <a:gd name="connsiteY21" fmla="*/ 357536 h 524005"/>
                  <a:gd name="connsiteX22" fmla="*/ 310106 w 571945"/>
                  <a:gd name="connsiteY22" fmla="*/ 381391 h 524005"/>
                  <a:gd name="connsiteX23" fmla="*/ 286252 w 571945"/>
                  <a:gd name="connsiteY23" fmla="*/ 405245 h 524005"/>
                  <a:gd name="connsiteX24" fmla="*/ 48406 w 571945"/>
                  <a:gd name="connsiteY24" fmla="*/ 333821 h 524005"/>
                  <a:gd name="connsiteX25" fmla="*/ 48406 w 571945"/>
                  <a:gd name="connsiteY25" fmla="*/ 48406 h 524005"/>
                  <a:gd name="connsiteX26" fmla="*/ 524099 w 571945"/>
                  <a:gd name="connsiteY26" fmla="*/ 48406 h 524005"/>
                  <a:gd name="connsiteX27" fmla="*/ 524119 w 571945"/>
                  <a:gd name="connsiteY27" fmla="*/ 333821 h 524005"/>
                  <a:gd name="connsiteX28" fmla="*/ 48406 w 571945"/>
                  <a:gd name="connsiteY28" fmla="*/ 333821 h 52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71945" h="524005">
                    <a:moveTo>
                      <a:pt x="524098" y="836"/>
                    </a:moveTo>
                    <a:lnTo>
                      <a:pt x="48406" y="836"/>
                    </a:lnTo>
                    <a:cubicBezTo>
                      <a:pt x="22182" y="836"/>
                      <a:pt x="836" y="22171"/>
                      <a:pt x="836" y="48406"/>
                    </a:cubicBezTo>
                    <a:lnTo>
                      <a:pt x="836" y="381391"/>
                    </a:lnTo>
                    <a:cubicBezTo>
                      <a:pt x="836" y="407626"/>
                      <a:pt x="22182" y="428961"/>
                      <a:pt x="48406" y="428961"/>
                    </a:cubicBezTo>
                    <a:lnTo>
                      <a:pt x="214951" y="428961"/>
                    </a:lnTo>
                    <a:cubicBezTo>
                      <a:pt x="214452" y="447934"/>
                      <a:pt x="210828" y="478284"/>
                      <a:pt x="197222" y="492615"/>
                    </a:cubicBezTo>
                    <a:cubicBezTo>
                      <a:pt x="192228" y="497864"/>
                      <a:pt x="186515" y="500314"/>
                      <a:pt x="179221" y="500314"/>
                    </a:cubicBezTo>
                    <a:cubicBezTo>
                      <a:pt x="172647" y="500314"/>
                      <a:pt x="167328" y="505634"/>
                      <a:pt x="167328" y="512207"/>
                    </a:cubicBezTo>
                    <a:cubicBezTo>
                      <a:pt x="167328" y="518781"/>
                      <a:pt x="172647" y="524100"/>
                      <a:pt x="179221" y="524100"/>
                    </a:cubicBezTo>
                    <a:lnTo>
                      <a:pt x="393283" y="524100"/>
                    </a:lnTo>
                    <a:cubicBezTo>
                      <a:pt x="399856" y="524100"/>
                      <a:pt x="405175" y="518781"/>
                      <a:pt x="405175" y="512207"/>
                    </a:cubicBezTo>
                    <a:cubicBezTo>
                      <a:pt x="405175" y="505634"/>
                      <a:pt x="399856" y="500314"/>
                      <a:pt x="393283" y="500314"/>
                    </a:cubicBezTo>
                    <a:cubicBezTo>
                      <a:pt x="385989" y="500314"/>
                      <a:pt x="380275" y="497875"/>
                      <a:pt x="375305" y="492626"/>
                    </a:cubicBezTo>
                    <a:cubicBezTo>
                      <a:pt x="361732" y="478366"/>
                      <a:pt x="358085" y="447973"/>
                      <a:pt x="357567" y="428961"/>
                    </a:cubicBezTo>
                    <a:lnTo>
                      <a:pt x="524099" y="428961"/>
                    </a:lnTo>
                    <a:cubicBezTo>
                      <a:pt x="550322" y="428961"/>
                      <a:pt x="571668" y="407627"/>
                      <a:pt x="571668" y="381391"/>
                    </a:cubicBezTo>
                    <a:lnTo>
                      <a:pt x="571668" y="48406"/>
                    </a:lnTo>
                    <a:cubicBezTo>
                      <a:pt x="571667" y="22171"/>
                      <a:pt x="550321" y="836"/>
                      <a:pt x="524098" y="836"/>
                    </a:cubicBezTo>
                    <a:close/>
                    <a:moveTo>
                      <a:pt x="286252" y="405245"/>
                    </a:moveTo>
                    <a:cubicBezTo>
                      <a:pt x="273105" y="405245"/>
                      <a:pt x="262397" y="394538"/>
                      <a:pt x="262397" y="381391"/>
                    </a:cubicBezTo>
                    <a:cubicBezTo>
                      <a:pt x="262397" y="368244"/>
                      <a:pt x="273105" y="357536"/>
                      <a:pt x="286252" y="357536"/>
                    </a:cubicBezTo>
                    <a:cubicBezTo>
                      <a:pt x="299399" y="357536"/>
                      <a:pt x="310106" y="368244"/>
                      <a:pt x="310106" y="381391"/>
                    </a:cubicBezTo>
                    <a:cubicBezTo>
                      <a:pt x="310106" y="394538"/>
                      <a:pt x="299399" y="405245"/>
                      <a:pt x="286252" y="405245"/>
                    </a:cubicBezTo>
                    <a:close/>
                    <a:moveTo>
                      <a:pt x="48406" y="333821"/>
                    </a:moveTo>
                    <a:lnTo>
                      <a:pt x="48406" y="48406"/>
                    </a:lnTo>
                    <a:lnTo>
                      <a:pt x="524099" y="48406"/>
                    </a:lnTo>
                    <a:lnTo>
                      <a:pt x="524119" y="333821"/>
                    </a:lnTo>
                    <a:lnTo>
                      <a:pt x="48406" y="333821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BAE967-80DD-BC89-EF58-D3BF3D3206CE}"/>
                </a:ext>
              </a:extLst>
            </p:cNvPr>
            <p:cNvSpPr txBox="1"/>
            <p:nvPr/>
          </p:nvSpPr>
          <p:spPr>
            <a:xfrm>
              <a:off x="5024031" y="900130"/>
              <a:ext cx="1988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Non-Contrast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CT  </a:t>
              </a:r>
            </a:p>
          </p:txBody>
        </p:sp>
        <p:sp>
          <p:nvSpPr>
            <p:cNvPr id="92" name="Arrow: Right 91">
              <a:extLst>
                <a:ext uri="{FF2B5EF4-FFF2-40B4-BE49-F238E27FC236}">
                  <a16:creationId xmlns:a16="http://schemas.microsoft.com/office/drawing/2014/main" id="{2AAB4D04-BBBF-8DFD-4350-952304203A3C}"/>
                </a:ext>
              </a:extLst>
            </p:cNvPr>
            <p:cNvSpPr/>
            <p:nvPr/>
          </p:nvSpPr>
          <p:spPr>
            <a:xfrm>
              <a:off x="464185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0638581-3FC6-5D61-648F-967CC80E77C1}"/>
              </a:ext>
            </a:extLst>
          </p:cNvPr>
          <p:cNvGrpSpPr/>
          <p:nvPr/>
        </p:nvGrpSpPr>
        <p:grpSpPr>
          <a:xfrm>
            <a:off x="10058400" y="900130"/>
            <a:ext cx="1970570" cy="1999455"/>
            <a:chOff x="10134600" y="900130"/>
            <a:chExt cx="1970570" cy="19994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FE0D033-5826-D5D4-977D-8B105597261F}"/>
                </a:ext>
              </a:extLst>
            </p:cNvPr>
            <p:cNvGrpSpPr/>
            <p:nvPr/>
          </p:nvGrpSpPr>
          <p:grpSpPr>
            <a:xfrm>
              <a:off x="10589833" y="1603302"/>
              <a:ext cx="1510018" cy="1296283"/>
              <a:chOff x="10563252" y="1895698"/>
              <a:chExt cx="1510018" cy="1296283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9E6C7CA-AE90-3687-C2D4-FD784243A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88570" y="1977835"/>
                <a:ext cx="1298561" cy="786452"/>
              </a:xfrm>
              <a:prstGeom prst="rect">
                <a:avLst/>
              </a:prstGeom>
            </p:spPr>
          </p:pic>
          <p:sp>
            <p:nvSpPr>
              <p:cNvPr id="26" name="Forma libre 315">
                <a:extLst>
                  <a:ext uri="{FF2B5EF4-FFF2-40B4-BE49-F238E27FC236}">
                    <a16:creationId xmlns:a16="http://schemas.microsoft.com/office/drawing/2014/main" id="{7E47F4AC-812F-8591-D547-C4B3CB89D1FE}"/>
                  </a:ext>
                </a:extLst>
              </p:cNvPr>
              <p:cNvSpPr/>
              <p:nvPr/>
            </p:nvSpPr>
            <p:spPr>
              <a:xfrm>
                <a:off x="10563252" y="1895698"/>
                <a:ext cx="1510018" cy="1296283"/>
              </a:xfrm>
              <a:custGeom>
                <a:avLst/>
                <a:gdLst>
                  <a:gd name="connsiteX0" fmla="*/ 524098 w 571945"/>
                  <a:gd name="connsiteY0" fmla="*/ 836 h 524005"/>
                  <a:gd name="connsiteX1" fmla="*/ 48406 w 571945"/>
                  <a:gd name="connsiteY1" fmla="*/ 836 h 524005"/>
                  <a:gd name="connsiteX2" fmla="*/ 836 w 571945"/>
                  <a:gd name="connsiteY2" fmla="*/ 48406 h 524005"/>
                  <a:gd name="connsiteX3" fmla="*/ 836 w 571945"/>
                  <a:gd name="connsiteY3" fmla="*/ 381391 h 524005"/>
                  <a:gd name="connsiteX4" fmla="*/ 48406 w 571945"/>
                  <a:gd name="connsiteY4" fmla="*/ 428961 h 524005"/>
                  <a:gd name="connsiteX5" fmla="*/ 214951 w 571945"/>
                  <a:gd name="connsiteY5" fmla="*/ 428961 h 524005"/>
                  <a:gd name="connsiteX6" fmla="*/ 197222 w 571945"/>
                  <a:gd name="connsiteY6" fmla="*/ 492615 h 524005"/>
                  <a:gd name="connsiteX7" fmla="*/ 179221 w 571945"/>
                  <a:gd name="connsiteY7" fmla="*/ 500314 h 524005"/>
                  <a:gd name="connsiteX8" fmla="*/ 167328 w 571945"/>
                  <a:gd name="connsiteY8" fmla="*/ 512207 h 524005"/>
                  <a:gd name="connsiteX9" fmla="*/ 179221 w 571945"/>
                  <a:gd name="connsiteY9" fmla="*/ 524100 h 524005"/>
                  <a:gd name="connsiteX10" fmla="*/ 393283 w 571945"/>
                  <a:gd name="connsiteY10" fmla="*/ 524100 h 524005"/>
                  <a:gd name="connsiteX11" fmla="*/ 405175 w 571945"/>
                  <a:gd name="connsiteY11" fmla="*/ 512207 h 524005"/>
                  <a:gd name="connsiteX12" fmla="*/ 393283 w 571945"/>
                  <a:gd name="connsiteY12" fmla="*/ 500314 h 524005"/>
                  <a:gd name="connsiteX13" fmla="*/ 375305 w 571945"/>
                  <a:gd name="connsiteY13" fmla="*/ 492626 h 524005"/>
                  <a:gd name="connsiteX14" fmla="*/ 357567 w 571945"/>
                  <a:gd name="connsiteY14" fmla="*/ 428961 h 524005"/>
                  <a:gd name="connsiteX15" fmla="*/ 524099 w 571945"/>
                  <a:gd name="connsiteY15" fmla="*/ 428961 h 524005"/>
                  <a:gd name="connsiteX16" fmla="*/ 571668 w 571945"/>
                  <a:gd name="connsiteY16" fmla="*/ 381391 h 524005"/>
                  <a:gd name="connsiteX17" fmla="*/ 571668 w 571945"/>
                  <a:gd name="connsiteY17" fmla="*/ 48406 h 524005"/>
                  <a:gd name="connsiteX18" fmla="*/ 524098 w 571945"/>
                  <a:gd name="connsiteY18" fmla="*/ 836 h 524005"/>
                  <a:gd name="connsiteX19" fmla="*/ 286252 w 571945"/>
                  <a:gd name="connsiteY19" fmla="*/ 405245 h 524005"/>
                  <a:gd name="connsiteX20" fmla="*/ 262397 w 571945"/>
                  <a:gd name="connsiteY20" fmla="*/ 381391 h 524005"/>
                  <a:gd name="connsiteX21" fmla="*/ 286252 w 571945"/>
                  <a:gd name="connsiteY21" fmla="*/ 357536 h 524005"/>
                  <a:gd name="connsiteX22" fmla="*/ 310106 w 571945"/>
                  <a:gd name="connsiteY22" fmla="*/ 381391 h 524005"/>
                  <a:gd name="connsiteX23" fmla="*/ 286252 w 571945"/>
                  <a:gd name="connsiteY23" fmla="*/ 405245 h 524005"/>
                  <a:gd name="connsiteX24" fmla="*/ 48406 w 571945"/>
                  <a:gd name="connsiteY24" fmla="*/ 333821 h 524005"/>
                  <a:gd name="connsiteX25" fmla="*/ 48406 w 571945"/>
                  <a:gd name="connsiteY25" fmla="*/ 48406 h 524005"/>
                  <a:gd name="connsiteX26" fmla="*/ 524099 w 571945"/>
                  <a:gd name="connsiteY26" fmla="*/ 48406 h 524005"/>
                  <a:gd name="connsiteX27" fmla="*/ 524119 w 571945"/>
                  <a:gd name="connsiteY27" fmla="*/ 333821 h 524005"/>
                  <a:gd name="connsiteX28" fmla="*/ 48406 w 571945"/>
                  <a:gd name="connsiteY28" fmla="*/ 333821 h 52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71945" h="524005">
                    <a:moveTo>
                      <a:pt x="524098" y="836"/>
                    </a:moveTo>
                    <a:lnTo>
                      <a:pt x="48406" y="836"/>
                    </a:lnTo>
                    <a:cubicBezTo>
                      <a:pt x="22182" y="836"/>
                      <a:pt x="836" y="22171"/>
                      <a:pt x="836" y="48406"/>
                    </a:cubicBezTo>
                    <a:lnTo>
                      <a:pt x="836" y="381391"/>
                    </a:lnTo>
                    <a:cubicBezTo>
                      <a:pt x="836" y="407626"/>
                      <a:pt x="22182" y="428961"/>
                      <a:pt x="48406" y="428961"/>
                    </a:cubicBezTo>
                    <a:lnTo>
                      <a:pt x="214951" y="428961"/>
                    </a:lnTo>
                    <a:cubicBezTo>
                      <a:pt x="214452" y="447934"/>
                      <a:pt x="210828" y="478284"/>
                      <a:pt x="197222" y="492615"/>
                    </a:cubicBezTo>
                    <a:cubicBezTo>
                      <a:pt x="192228" y="497864"/>
                      <a:pt x="186515" y="500314"/>
                      <a:pt x="179221" y="500314"/>
                    </a:cubicBezTo>
                    <a:cubicBezTo>
                      <a:pt x="172647" y="500314"/>
                      <a:pt x="167328" y="505634"/>
                      <a:pt x="167328" y="512207"/>
                    </a:cubicBezTo>
                    <a:cubicBezTo>
                      <a:pt x="167328" y="518781"/>
                      <a:pt x="172647" y="524100"/>
                      <a:pt x="179221" y="524100"/>
                    </a:cubicBezTo>
                    <a:lnTo>
                      <a:pt x="393283" y="524100"/>
                    </a:lnTo>
                    <a:cubicBezTo>
                      <a:pt x="399856" y="524100"/>
                      <a:pt x="405175" y="518781"/>
                      <a:pt x="405175" y="512207"/>
                    </a:cubicBezTo>
                    <a:cubicBezTo>
                      <a:pt x="405175" y="505634"/>
                      <a:pt x="399856" y="500314"/>
                      <a:pt x="393283" y="500314"/>
                    </a:cubicBezTo>
                    <a:cubicBezTo>
                      <a:pt x="385989" y="500314"/>
                      <a:pt x="380275" y="497875"/>
                      <a:pt x="375305" y="492626"/>
                    </a:cubicBezTo>
                    <a:cubicBezTo>
                      <a:pt x="361732" y="478366"/>
                      <a:pt x="358085" y="447973"/>
                      <a:pt x="357567" y="428961"/>
                    </a:cubicBezTo>
                    <a:lnTo>
                      <a:pt x="524099" y="428961"/>
                    </a:lnTo>
                    <a:cubicBezTo>
                      <a:pt x="550322" y="428961"/>
                      <a:pt x="571668" y="407627"/>
                      <a:pt x="571668" y="381391"/>
                    </a:cubicBezTo>
                    <a:lnTo>
                      <a:pt x="571668" y="48406"/>
                    </a:lnTo>
                    <a:cubicBezTo>
                      <a:pt x="571667" y="22171"/>
                      <a:pt x="550321" y="836"/>
                      <a:pt x="524098" y="836"/>
                    </a:cubicBezTo>
                    <a:close/>
                    <a:moveTo>
                      <a:pt x="286252" y="405245"/>
                    </a:moveTo>
                    <a:cubicBezTo>
                      <a:pt x="273105" y="405245"/>
                      <a:pt x="262397" y="394538"/>
                      <a:pt x="262397" y="381391"/>
                    </a:cubicBezTo>
                    <a:cubicBezTo>
                      <a:pt x="262397" y="368244"/>
                      <a:pt x="273105" y="357536"/>
                      <a:pt x="286252" y="357536"/>
                    </a:cubicBezTo>
                    <a:cubicBezTo>
                      <a:pt x="299399" y="357536"/>
                      <a:pt x="310106" y="368244"/>
                      <a:pt x="310106" y="381391"/>
                    </a:cubicBezTo>
                    <a:cubicBezTo>
                      <a:pt x="310106" y="394538"/>
                      <a:pt x="299399" y="405245"/>
                      <a:pt x="286252" y="405245"/>
                    </a:cubicBezTo>
                    <a:close/>
                    <a:moveTo>
                      <a:pt x="48406" y="333821"/>
                    </a:moveTo>
                    <a:lnTo>
                      <a:pt x="48406" y="48406"/>
                    </a:lnTo>
                    <a:lnTo>
                      <a:pt x="524099" y="48406"/>
                    </a:lnTo>
                    <a:lnTo>
                      <a:pt x="524119" y="333821"/>
                    </a:lnTo>
                    <a:lnTo>
                      <a:pt x="48406" y="333821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AD9E91-A605-5179-CEF7-A1F0029D5098}"/>
                </a:ext>
              </a:extLst>
            </p:cNvPr>
            <p:cNvSpPr txBox="1"/>
            <p:nvPr/>
          </p:nvSpPr>
          <p:spPr>
            <a:xfrm>
              <a:off x="10592981" y="900130"/>
              <a:ext cx="1512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Contrast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CT  </a:t>
              </a:r>
            </a:p>
          </p:txBody>
        </p:sp>
        <p:sp>
          <p:nvSpPr>
            <p:cNvPr id="94" name="Arrow: Right 93">
              <a:extLst>
                <a:ext uri="{FF2B5EF4-FFF2-40B4-BE49-F238E27FC236}">
                  <a16:creationId xmlns:a16="http://schemas.microsoft.com/office/drawing/2014/main" id="{10F6305F-A180-3BC0-7A2B-01771709868C}"/>
                </a:ext>
              </a:extLst>
            </p:cNvPr>
            <p:cNvSpPr/>
            <p:nvPr/>
          </p:nvSpPr>
          <p:spPr>
            <a:xfrm>
              <a:off x="10134600" y="2015608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1B16530-6FB5-CE8C-0D9B-95DE70A4B139}"/>
              </a:ext>
            </a:extLst>
          </p:cNvPr>
          <p:cNvGrpSpPr/>
          <p:nvPr/>
        </p:nvGrpSpPr>
        <p:grpSpPr>
          <a:xfrm>
            <a:off x="1929780" y="4113181"/>
            <a:ext cx="2397642" cy="2076987"/>
            <a:chOff x="1987703" y="4603432"/>
            <a:chExt cx="2397642" cy="2076987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C6754976-75EC-FCE7-C919-888E838C4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374" t="15149" r="50025" b="33220"/>
            <a:stretch/>
          </p:blipFill>
          <p:spPr>
            <a:xfrm>
              <a:off x="1987703" y="5260971"/>
              <a:ext cx="2397642" cy="1419448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1EAF79C-8F67-FF17-ABF3-E96D2ED2F822}"/>
                </a:ext>
              </a:extLst>
            </p:cNvPr>
            <p:cNvSpPr txBox="1"/>
            <p:nvPr/>
          </p:nvSpPr>
          <p:spPr>
            <a:xfrm>
              <a:off x="2254250" y="4603432"/>
              <a:ext cx="2091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One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 injection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A6102F5-D9F5-A58C-D917-744B041BF614}"/>
              </a:ext>
            </a:extLst>
          </p:cNvPr>
          <p:cNvGrpSpPr/>
          <p:nvPr/>
        </p:nvGrpSpPr>
        <p:grpSpPr>
          <a:xfrm>
            <a:off x="4601421" y="4113181"/>
            <a:ext cx="2370620" cy="2029581"/>
            <a:chOff x="4641850" y="4603433"/>
            <a:chExt cx="2370620" cy="202958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8EBACB7-AF37-0D5B-1F9A-B96867B0251D}"/>
                </a:ext>
              </a:extLst>
            </p:cNvPr>
            <p:cNvGrpSpPr/>
            <p:nvPr/>
          </p:nvGrpSpPr>
          <p:grpSpPr>
            <a:xfrm>
              <a:off x="5271341" y="5336731"/>
              <a:ext cx="1510018" cy="1296283"/>
              <a:chOff x="5352710" y="1925824"/>
              <a:chExt cx="1510018" cy="1296283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4D3076B2-770C-5954-67BD-7B8CE91EB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9864" y="2007643"/>
                <a:ext cx="1292464" cy="786452"/>
              </a:xfrm>
              <a:prstGeom prst="rect">
                <a:avLst/>
              </a:prstGeom>
            </p:spPr>
          </p:pic>
          <p:sp>
            <p:nvSpPr>
              <p:cNvPr id="113" name="Forma libre 315">
                <a:extLst>
                  <a:ext uri="{FF2B5EF4-FFF2-40B4-BE49-F238E27FC236}">
                    <a16:creationId xmlns:a16="http://schemas.microsoft.com/office/drawing/2014/main" id="{391877CF-6313-4409-E47C-02D2D328F4C7}"/>
                  </a:ext>
                </a:extLst>
              </p:cNvPr>
              <p:cNvSpPr/>
              <p:nvPr/>
            </p:nvSpPr>
            <p:spPr>
              <a:xfrm>
                <a:off x="5352710" y="1925824"/>
                <a:ext cx="1510018" cy="1296283"/>
              </a:xfrm>
              <a:custGeom>
                <a:avLst/>
                <a:gdLst>
                  <a:gd name="connsiteX0" fmla="*/ 524098 w 571945"/>
                  <a:gd name="connsiteY0" fmla="*/ 836 h 524005"/>
                  <a:gd name="connsiteX1" fmla="*/ 48406 w 571945"/>
                  <a:gd name="connsiteY1" fmla="*/ 836 h 524005"/>
                  <a:gd name="connsiteX2" fmla="*/ 836 w 571945"/>
                  <a:gd name="connsiteY2" fmla="*/ 48406 h 524005"/>
                  <a:gd name="connsiteX3" fmla="*/ 836 w 571945"/>
                  <a:gd name="connsiteY3" fmla="*/ 381391 h 524005"/>
                  <a:gd name="connsiteX4" fmla="*/ 48406 w 571945"/>
                  <a:gd name="connsiteY4" fmla="*/ 428961 h 524005"/>
                  <a:gd name="connsiteX5" fmla="*/ 214951 w 571945"/>
                  <a:gd name="connsiteY5" fmla="*/ 428961 h 524005"/>
                  <a:gd name="connsiteX6" fmla="*/ 197222 w 571945"/>
                  <a:gd name="connsiteY6" fmla="*/ 492615 h 524005"/>
                  <a:gd name="connsiteX7" fmla="*/ 179221 w 571945"/>
                  <a:gd name="connsiteY7" fmla="*/ 500314 h 524005"/>
                  <a:gd name="connsiteX8" fmla="*/ 167328 w 571945"/>
                  <a:gd name="connsiteY8" fmla="*/ 512207 h 524005"/>
                  <a:gd name="connsiteX9" fmla="*/ 179221 w 571945"/>
                  <a:gd name="connsiteY9" fmla="*/ 524100 h 524005"/>
                  <a:gd name="connsiteX10" fmla="*/ 393283 w 571945"/>
                  <a:gd name="connsiteY10" fmla="*/ 524100 h 524005"/>
                  <a:gd name="connsiteX11" fmla="*/ 405175 w 571945"/>
                  <a:gd name="connsiteY11" fmla="*/ 512207 h 524005"/>
                  <a:gd name="connsiteX12" fmla="*/ 393283 w 571945"/>
                  <a:gd name="connsiteY12" fmla="*/ 500314 h 524005"/>
                  <a:gd name="connsiteX13" fmla="*/ 375305 w 571945"/>
                  <a:gd name="connsiteY13" fmla="*/ 492626 h 524005"/>
                  <a:gd name="connsiteX14" fmla="*/ 357567 w 571945"/>
                  <a:gd name="connsiteY14" fmla="*/ 428961 h 524005"/>
                  <a:gd name="connsiteX15" fmla="*/ 524099 w 571945"/>
                  <a:gd name="connsiteY15" fmla="*/ 428961 h 524005"/>
                  <a:gd name="connsiteX16" fmla="*/ 571668 w 571945"/>
                  <a:gd name="connsiteY16" fmla="*/ 381391 h 524005"/>
                  <a:gd name="connsiteX17" fmla="*/ 571668 w 571945"/>
                  <a:gd name="connsiteY17" fmla="*/ 48406 h 524005"/>
                  <a:gd name="connsiteX18" fmla="*/ 524098 w 571945"/>
                  <a:gd name="connsiteY18" fmla="*/ 836 h 524005"/>
                  <a:gd name="connsiteX19" fmla="*/ 286252 w 571945"/>
                  <a:gd name="connsiteY19" fmla="*/ 405245 h 524005"/>
                  <a:gd name="connsiteX20" fmla="*/ 262397 w 571945"/>
                  <a:gd name="connsiteY20" fmla="*/ 381391 h 524005"/>
                  <a:gd name="connsiteX21" fmla="*/ 286252 w 571945"/>
                  <a:gd name="connsiteY21" fmla="*/ 357536 h 524005"/>
                  <a:gd name="connsiteX22" fmla="*/ 310106 w 571945"/>
                  <a:gd name="connsiteY22" fmla="*/ 381391 h 524005"/>
                  <a:gd name="connsiteX23" fmla="*/ 286252 w 571945"/>
                  <a:gd name="connsiteY23" fmla="*/ 405245 h 524005"/>
                  <a:gd name="connsiteX24" fmla="*/ 48406 w 571945"/>
                  <a:gd name="connsiteY24" fmla="*/ 333821 h 524005"/>
                  <a:gd name="connsiteX25" fmla="*/ 48406 w 571945"/>
                  <a:gd name="connsiteY25" fmla="*/ 48406 h 524005"/>
                  <a:gd name="connsiteX26" fmla="*/ 524099 w 571945"/>
                  <a:gd name="connsiteY26" fmla="*/ 48406 h 524005"/>
                  <a:gd name="connsiteX27" fmla="*/ 524119 w 571945"/>
                  <a:gd name="connsiteY27" fmla="*/ 333821 h 524005"/>
                  <a:gd name="connsiteX28" fmla="*/ 48406 w 571945"/>
                  <a:gd name="connsiteY28" fmla="*/ 333821 h 52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71945" h="524005">
                    <a:moveTo>
                      <a:pt x="524098" y="836"/>
                    </a:moveTo>
                    <a:lnTo>
                      <a:pt x="48406" y="836"/>
                    </a:lnTo>
                    <a:cubicBezTo>
                      <a:pt x="22182" y="836"/>
                      <a:pt x="836" y="22171"/>
                      <a:pt x="836" y="48406"/>
                    </a:cubicBezTo>
                    <a:lnTo>
                      <a:pt x="836" y="381391"/>
                    </a:lnTo>
                    <a:cubicBezTo>
                      <a:pt x="836" y="407626"/>
                      <a:pt x="22182" y="428961"/>
                      <a:pt x="48406" y="428961"/>
                    </a:cubicBezTo>
                    <a:lnTo>
                      <a:pt x="214951" y="428961"/>
                    </a:lnTo>
                    <a:cubicBezTo>
                      <a:pt x="214452" y="447934"/>
                      <a:pt x="210828" y="478284"/>
                      <a:pt x="197222" y="492615"/>
                    </a:cubicBezTo>
                    <a:cubicBezTo>
                      <a:pt x="192228" y="497864"/>
                      <a:pt x="186515" y="500314"/>
                      <a:pt x="179221" y="500314"/>
                    </a:cubicBezTo>
                    <a:cubicBezTo>
                      <a:pt x="172647" y="500314"/>
                      <a:pt x="167328" y="505634"/>
                      <a:pt x="167328" y="512207"/>
                    </a:cubicBezTo>
                    <a:cubicBezTo>
                      <a:pt x="167328" y="518781"/>
                      <a:pt x="172647" y="524100"/>
                      <a:pt x="179221" y="524100"/>
                    </a:cubicBezTo>
                    <a:lnTo>
                      <a:pt x="393283" y="524100"/>
                    </a:lnTo>
                    <a:cubicBezTo>
                      <a:pt x="399856" y="524100"/>
                      <a:pt x="405175" y="518781"/>
                      <a:pt x="405175" y="512207"/>
                    </a:cubicBezTo>
                    <a:cubicBezTo>
                      <a:pt x="405175" y="505634"/>
                      <a:pt x="399856" y="500314"/>
                      <a:pt x="393283" y="500314"/>
                    </a:cubicBezTo>
                    <a:cubicBezTo>
                      <a:pt x="385989" y="500314"/>
                      <a:pt x="380275" y="497875"/>
                      <a:pt x="375305" y="492626"/>
                    </a:cubicBezTo>
                    <a:cubicBezTo>
                      <a:pt x="361732" y="478366"/>
                      <a:pt x="358085" y="447973"/>
                      <a:pt x="357567" y="428961"/>
                    </a:cubicBezTo>
                    <a:lnTo>
                      <a:pt x="524099" y="428961"/>
                    </a:lnTo>
                    <a:cubicBezTo>
                      <a:pt x="550322" y="428961"/>
                      <a:pt x="571668" y="407627"/>
                      <a:pt x="571668" y="381391"/>
                    </a:cubicBezTo>
                    <a:lnTo>
                      <a:pt x="571668" y="48406"/>
                    </a:lnTo>
                    <a:cubicBezTo>
                      <a:pt x="571667" y="22171"/>
                      <a:pt x="550321" y="836"/>
                      <a:pt x="524098" y="836"/>
                    </a:cubicBezTo>
                    <a:close/>
                    <a:moveTo>
                      <a:pt x="286252" y="405245"/>
                    </a:moveTo>
                    <a:cubicBezTo>
                      <a:pt x="273105" y="405245"/>
                      <a:pt x="262397" y="394538"/>
                      <a:pt x="262397" y="381391"/>
                    </a:cubicBezTo>
                    <a:cubicBezTo>
                      <a:pt x="262397" y="368244"/>
                      <a:pt x="273105" y="357536"/>
                      <a:pt x="286252" y="357536"/>
                    </a:cubicBezTo>
                    <a:cubicBezTo>
                      <a:pt x="299399" y="357536"/>
                      <a:pt x="310106" y="368244"/>
                      <a:pt x="310106" y="381391"/>
                    </a:cubicBezTo>
                    <a:cubicBezTo>
                      <a:pt x="310106" y="394538"/>
                      <a:pt x="299399" y="405245"/>
                      <a:pt x="286252" y="405245"/>
                    </a:cubicBezTo>
                    <a:close/>
                    <a:moveTo>
                      <a:pt x="48406" y="333821"/>
                    </a:moveTo>
                    <a:lnTo>
                      <a:pt x="48406" y="48406"/>
                    </a:lnTo>
                    <a:lnTo>
                      <a:pt x="524099" y="48406"/>
                    </a:lnTo>
                    <a:lnTo>
                      <a:pt x="524119" y="333821"/>
                    </a:lnTo>
                    <a:lnTo>
                      <a:pt x="48406" y="333821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ED35D4-7190-868F-AE96-A8C2832DA9D9}"/>
                </a:ext>
              </a:extLst>
            </p:cNvPr>
            <p:cNvSpPr txBox="1"/>
            <p:nvPr/>
          </p:nvSpPr>
          <p:spPr>
            <a:xfrm>
              <a:off x="5024031" y="4603433"/>
              <a:ext cx="1988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Non-Contrast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CT  </a:t>
              </a:r>
            </a:p>
          </p:txBody>
        </p:sp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CA4D020D-75E6-72B9-D434-C6C74C03D316}"/>
                </a:ext>
              </a:extLst>
            </p:cNvPr>
            <p:cNvSpPr/>
            <p:nvPr/>
          </p:nvSpPr>
          <p:spPr>
            <a:xfrm>
              <a:off x="4641850" y="5718911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0533E1C-AF82-E0F8-2102-BF8A33DABCB3}"/>
              </a:ext>
            </a:extLst>
          </p:cNvPr>
          <p:cNvGrpSpPr/>
          <p:nvPr/>
        </p:nvGrpSpPr>
        <p:grpSpPr>
          <a:xfrm>
            <a:off x="9971431" y="4113181"/>
            <a:ext cx="2216885" cy="1999455"/>
            <a:chOff x="10058400" y="4603433"/>
            <a:chExt cx="2216885" cy="199945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FC5DAE7-9BDC-E481-D106-42518BD51E0F}"/>
                </a:ext>
              </a:extLst>
            </p:cNvPr>
            <p:cNvGrpSpPr/>
            <p:nvPr/>
          </p:nvGrpSpPr>
          <p:grpSpPr>
            <a:xfrm>
              <a:off x="10589833" y="5306605"/>
              <a:ext cx="1510018" cy="1296283"/>
              <a:chOff x="10563252" y="1895698"/>
              <a:chExt cx="1510018" cy="1296283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F3C967A-3DDE-6C56-5F4F-9CCFB1575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88570" y="1977835"/>
                <a:ext cx="1298561" cy="786452"/>
              </a:xfrm>
              <a:prstGeom prst="rect">
                <a:avLst/>
              </a:prstGeom>
            </p:spPr>
          </p:pic>
          <p:sp>
            <p:nvSpPr>
              <p:cNvPr id="117" name="Forma libre 315">
                <a:extLst>
                  <a:ext uri="{FF2B5EF4-FFF2-40B4-BE49-F238E27FC236}">
                    <a16:creationId xmlns:a16="http://schemas.microsoft.com/office/drawing/2014/main" id="{F39C8ACF-A2B1-FEAA-4955-C1E71B75B76C}"/>
                  </a:ext>
                </a:extLst>
              </p:cNvPr>
              <p:cNvSpPr/>
              <p:nvPr/>
            </p:nvSpPr>
            <p:spPr>
              <a:xfrm>
                <a:off x="10563252" y="1895698"/>
                <a:ext cx="1510018" cy="1296283"/>
              </a:xfrm>
              <a:custGeom>
                <a:avLst/>
                <a:gdLst>
                  <a:gd name="connsiteX0" fmla="*/ 524098 w 571945"/>
                  <a:gd name="connsiteY0" fmla="*/ 836 h 524005"/>
                  <a:gd name="connsiteX1" fmla="*/ 48406 w 571945"/>
                  <a:gd name="connsiteY1" fmla="*/ 836 h 524005"/>
                  <a:gd name="connsiteX2" fmla="*/ 836 w 571945"/>
                  <a:gd name="connsiteY2" fmla="*/ 48406 h 524005"/>
                  <a:gd name="connsiteX3" fmla="*/ 836 w 571945"/>
                  <a:gd name="connsiteY3" fmla="*/ 381391 h 524005"/>
                  <a:gd name="connsiteX4" fmla="*/ 48406 w 571945"/>
                  <a:gd name="connsiteY4" fmla="*/ 428961 h 524005"/>
                  <a:gd name="connsiteX5" fmla="*/ 214951 w 571945"/>
                  <a:gd name="connsiteY5" fmla="*/ 428961 h 524005"/>
                  <a:gd name="connsiteX6" fmla="*/ 197222 w 571945"/>
                  <a:gd name="connsiteY6" fmla="*/ 492615 h 524005"/>
                  <a:gd name="connsiteX7" fmla="*/ 179221 w 571945"/>
                  <a:gd name="connsiteY7" fmla="*/ 500314 h 524005"/>
                  <a:gd name="connsiteX8" fmla="*/ 167328 w 571945"/>
                  <a:gd name="connsiteY8" fmla="*/ 512207 h 524005"/>
                  <a:gd name="connsiteX9" fmla="*/ 179221 w 571945"/>
                  <a:gd name="connsiteY9" fmla="*/ 524100 h 524005"/>
                  <a:gd name="connsiteX10" fmla="*/ 393283 w 571945"/>
                  <a:gd name="connsiteY10" fmla="*/ 524100 h 524005"/>
                  <a:gd name="connsiteX11" fmla="*/ 405175 w 571945"/>
                  <a:gd name="connsiteY11" fmla="*/ 512207 h 524005"/>
                  <a:gd name="connsiteX12" fmla="*/ 393283 w 571945"/>
                  <a:gd name="connsiteY12" fmla="*/ 500314 h 524005"/>
                  <a:gd name="connsiteX13" fmla="*/ 375305 w 571945"/>
                  <a:gd name="connsiteY13" fmla="*/ 492626 h 524005"/>
                  <a:gd name="connsiteX14" fmla="*/ 357567 w 571945"/>
                  <a:gd name="connsiteY14" fmla="*/ 428961 h 524005"/>
                  <a:gd name="connsiteX15" fmla="*/ 524099 w 571945"/>
                  <a:gd name="connsiteY15" fmla="*/ 428961 h 524005"/>
                  <a:gd name="connsiteX16" fmla="*/ 571668 w 571945"/>
                  <a:gd name="connsiteY16" fmla="*/ 381391 h 524005"/>
                  <a:gd name="connsiteX17" fmla="*/ 571668 w 571945"/>
                  <a:gd name="connsiteY17" fmla="*/ 48406 h 524005"/>
                  <a:gd name="connsiteX18" fmla="*/ 524098 w 571945"/>
                  <a:gd name="connsiteY18" fmla="*/ 836 h 524005"/>
                  <a:gd name="connsiteX19" fmla="*/ 286252 w 571945"/>
                  <a:gd name="connsiteY19" fmla="*/ 405245 h 524005"/>
                  <a:gd name="connsiteX20" fmla="*/ 262397 w 571945"/>
                  <a:gd name="connsiteY20" fmla="*/ 381391 h 524005"/>
                  <a:gd name="connsiteX21" fmla="*/ 286252 w 571945"/>
                  <a:gd name="connsiteY21" fmla="*/ 357536 h 524005"/>
                  <a:gd name="connsiteX22" fmla="*/ 310106 w 571945"/>
                  <a:gd name="connsiteY22" fmla="*/ 381391 h 524005"/>
                  <a:gd name="connsiteX23" fmla="*/ 286252 w 571945"/>
                  <a:gd name="connsiteY23" fmla="*/ 405245 h 524005"/>
                  <a:gd name="connsiteX24" fmla="*/ 48406 w 571945"/>
                  <a:gd name="connsiteY24" fmla="*/ 333821 h 524005"/>
                  <a:gd name="connsiteX25" fmla="*/ 48406 w 571945"/>
                  <a:gd name="connsiteY25" fmla="*/ 48406 h 524005"/>
                  <a:gd name="connsiteX26" fmla="*/ 524099 w 571945"/>
                  <a:gd name="connsiteY26" fmla="*/ 48406 h 524005"/>
                  <a:gd name="connsiteX27" fmla="*/ 524119 w 571945"/>
                  <a:gd name="connsiteY27" fmla="*/ 333821 h 524005"/>
                  <a:gd name="connsiteX28" fmla="*/ 48406 w 571945"/>
                  <a:gd name="connsiteY28" fmla="*/ 333821 h 52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71945" h="524005">
                    <a:moveTo>
                      <a:pt x="524098" y="836"/>
                    </a:moveTo>
                    <a:lnTo>
                      <a:pt x="48406" y="836"/>
                    </a:lnTo>
                    <a:cubicBezTo>
                      <a:pt x="22182" y="836"/>
                      <a:pt x="836" y="22171"/>
                      <a:pt x="836" y="48406"/>
                    </a:cubicBezTo>
                    <a:lnTo>
                      <a:pt x="836" y="381391"/>
                    </a:lnTo>
                    <a:cubicBezTo>
                      <a:pt x="836" y="407626"/>
                      <a:pt x="22182" y="428961"/>
                      <a:pt x="48406" y="428961"/>
                    </a:cubicBezTo>
                    <a:lnTo>
                      <a:pt x="214951" y="428961"/>
                    </a:lnTo>
                    <a:cubicBezTo>
                      <a:pt x="214452" y="447934"/>
                      <a:pt x="210828" y="478284"/>
                      <a:pt x="197222" y="492615"/>
                    </a:cubicBezTo>
                    <a:cubicBezTo>
                      <a:pt x="192228" y="497864"/>
                      <a:pt x="186515" y="500314"/>
                      <a:pt x="179221" y="500314"/>
                    </a:cubicBezTo>
                    <a:cubicBezTo>
                      <a:pt x="172647" y="500314"/>
                      <a:pt x="167328" y="505634"/>
                      <a:pt x="167328" y="512207"/>
                    </a:cubicBezTo>
                    <a:cubicBezTo>
                      <a:pt x="167328" y="518781"/>
                      <a:pt x="172647" y="524100"/>
                      <a:pt x="179221" y="524100"/>
                    </a:cubicBezTo>
                    <a:lnTo>
                      <a:pt x="393283" y="524100"/>
                    </a:lnTo>
                    <a:cubicBezTo>
                      <a:pt x="399856" y="524100"/>
                      <a:pt x="405175" y="518781"/>
                      <a:pt x="405175" y="512207"/>
                    </a:cubicBezTo>
                    <a:cubicBezTo>
                      <a:pt x="405175" y="505634"/>
                      <a:pt x="399856" y="500314"/>
                      <a:pt x="393283" y="500314"/>
                    </a:cubicBezTo>
                    <a:cubicBezTo>
                      <a:pt x="385989" y="500314"/>
                      <a:pt x="380275" y="497875"/>
                      <a:pt x="375305" y="492626"/>
                    </a:cubicBezTo>
                    <a:cubicBezTo>
                      <a:pt x="361732" y="478366"/>
                      <a:pt x="358085" y="447973"/>
                      <a:pt x="357567" y="428961"/>
                    </a:cubicBezTo>
                    <a:lnTo>
                      <a:pt x="524099" y="428961"/>
                    </a:lnTo>
                    <a:cubicBezTo>
                      <a:pt x="550322" y="428961"/>
                      <a:pt x="571668" y="407627"/>
                      <a:pt x="571668" y="381391"/>
                    </a:cubicBezTo>
                    <a:lnTo>
                      <a:pt x="571668" y="48406"/>
                    </a:lnTo>
                    <a:cubicBezTo>
                      <a:pt x="571667" y="22171"/>
                      <a:pt x="550321" y="836"/>
                      <a:pt x="524098" y="836"/>
                    </a:cubicBezTo>
                    <a:close/>
                    <a:moveTo>
                      <a:pt x="286252" y="405245"/>
                    </a:moveTo>
                    <a:cubicBezTo>
                      <a:pt x="273105" y="405245"/>
                      <a:pt x="262397" y="394538"/>
                      <a:pt x="262397" y="381391"/>
                    </a:cubicBezTo>
                    <a:cubicBezTo>
                      <a:pt x="262397" y="368244"/>
                      <a:pt x="273105" y="357536"/>
                      <a:pt x="286252" y="357536"/>
                    </a:cubicBezTo>
                    <a:cubicBezTo>
                      <a:pt x="299399" y="357536"/>
                      <a:pt x="310106" y="368244"/>
                      <a:pt x="310106" y="381391"/>
                    </a:cubicBezTo>
                    <a:cubicBezTo>
                      <a:pt x="310106" y="394538"/>
                      <a:pt x="299399" y="405245"/>
                      <a:pt x="286252" y="405245"/>
                    </a:cubicBezTo>
                    <a:close/>
                    <a:moveTo>
                      <a:pt x="48406" y="333821"/>
                    </a:moveTo>
                    <a:lnTo>
                      <a:pt x="48406" y="48406"/>
                    </a:lnTo>
                    <a:lnTo>
                      <a:pt x="524099" y="48406"/>
                    </a:lnTo>
                    <a:lnTo>
                      <a:pt x="524119" y="333821"/>
                    </a:lnTo>
                    <a:lnTo>
                      <a:pt x="48406" y="333821"/>
                    </a:lnTo>
                    <a:close/>
                  </a:path>
                </a:pathLst>
              </a:custGeom>
              <a:solidFill>
                <a:srgbClr val="FF6A15"/>
              </a:solidFill>
              <a:ln w="12700" cap="flat">
                <a:solidFill>
                  <a:srgbClr val="0054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96BB923-C621-3BFC-13AD-09DE2B69AE72}"/>
                </a:ext>
              </a:extLst>
            </p:cNvPr>
            <p:cNvSpPr txBox="1"/>
            <p:nvPr/>
          </p:nvSpPr>
          <p:spPr>
            <a:xfrm>
              <a:off x="10382687" y="4603433"/>
              <a:ext cx="18925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A15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Digital Contrast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A15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CT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</a:p>
          </p:txBody>
        </p:sp>
        <p:sp>
          <p:nvSpPr>
            <p:cNvPr id="111" name="Arrow: Right 110">
              <a:extLst>
                <a:ext uri="{FF2B5EF4-FFF2-40B4-BE49-F238E27FC236}">
                  <a16:creationId xmlns:a16="http://schemas.microsoft.com/office/drawing/2014/main" id="{DCCF5048-307B-A27D-9D05-60FCDC65F10E}"/>
                </a:ext>
              </a:extLst>
            </p:cNvPr>
            <p:cNvSpPr/>
            <p:nvPr/>
          </p:nvSpPr>
          <p:spPr>
            <a:xfrm>
              <a:off x="10058400" y="5718911"/>
              <a:ext cx="251346" cy="333449"/>
            </a:xfrm>
            <a:prstGeom prst="rightArrow">
              <a:avLst/>
            </a:prstGeom>
            <a:solidFill>
              <a:srgbClr val="FF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2" name="object 13">
            <a:extLst>
              <a:ext uri="{FF2B5EF4-FFF2-40B4-BE49-F238E27FC236}">
                <a16:creationId xmlns:a16="http://schemas.microsoft.com/office/drawing/2014/main" id="{B8A80BB7-7C75-FCFE-69E8-029D7A4B22E6}"/>
              </a:ext>
            </a:extLst>
          </p:cNvPr>
          <p:cNvSpPr txBox="1"/>
          <p:nvPr/>
        </p:nvSpPr>
        <p:spPr>
          <a:xfrm>
            <a:off x="-76200" y="240875"/>
            <a:ext cx="12133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845" algn="l"/>
              </a:tabLst>
              <a:defRPr/>
            </a:pPr>
            <a:r>
              <a:rPr kumimoji="0" lang="en-GB" sz="28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Conventional Patient Journey for a Contrast Enhanced CT </a:t>
            </a:r>
            <a:endParaRPr kumimoji="0" lang="en-GB" sz="2800" b="1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33" name="object 13">
            <a:extLst>
              <a:ext uri="{FF2B5EF4-FFF2-40B4-BE49-F238E27FC236}">
                <a16:creationId xmlns:a16="http://schemas.microsoft.com/office/drawing/2014/main" id="{BF8EF75C-F028-86DF-7398-C84DA1543BE3}"/>
              </a:ext>
            </a:extLst>
          </p:cNvPr>
          <p:cNvSpPr txBox="1"/>
          <p:nvPr/>
        </p:nvSpPr>
        <p:spPr>
          <a:xfrm>
            <a:off x="-46429" y="3448799"/>
            <a:ext cx="120700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84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6A1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Patient Journey for a ‘CT Digital Contrast’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6A15"/>
              </a:solidFill>
              <a:effectLst/>
              <a:highlight>
                <a:srgbClr val="FFFF00"/>
              </a:highlight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5C117AF5-F4A0-E562-FBA4-D01533548D6C}"/>
              </a:ext>
            </a:extLst>
          </p:cNvPr>
          <p:cNvGrpSpPr/>
          <p:nvPr/>
        </p:nvGrpSpPr>
        <p:grpSpPr>
          <a:xfrm>
            <a:off x="7080250" y="4113181"/>
            <a:ext cx="2710710" cy="2146617"/>
            <a:chOff x="7156450" y="4603433"/>
            <a:chExt cx="2710710" cy="214661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5428B0B-3C8C-3547-7D88-86C511A42632}"/>
                </a:ext>
              </a:extLst>
            </p:cNvPr>
            <p:cNvSpPr txBox="1"/>
            <p:nvPr/>
          </p:nvSpPr>
          <p:spPr>
            <a:xfrm>
              <a:off x="7734299" y="4603433"/>
              <a:ext cx="2132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Artificial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Intelligence</a:t>
              </a:r>
            </a:p>
          </p:txBody>
        </p:sp>
        <p:sp>
          <p:nvSpPr>
            <p:cNvPr id="110" name="Arrow: Right 109">
              <a:extLst>
                <a:ext uri="{FF2B5EF4-FFF2-40B4-BE49-F238E27FC236}">
                  <a16:creationId xmlns:a16="http://schemas.microsoft.com/office/drawing/2014/main" id="{096448D1-4A57-CB4B-8272-E68D45B8094B}"/>
                </a:ext>
              </a:extLst>
            </p:cNvPr>
            <p:cNvSpPr/>
            <p:nvPr/>
          </p:nvSpPr>
          <p:spPr>
            <a:xfrm>
              <a:off x="7156450" y="5718911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7" name="Picture 136" descr="Logo&#10;&#10;Description automatically generated">
              <a:extLst>
                <a:ext uri="{FF2B5EF4-FFF2-40B4-BE49-F238E27FC236}">
                  <a16:creationId xmlns:a16="http://schemas.microsoft.com/office/drawing/2014/main" id="{5DD13A9F-56A5-F1FE-E252-DAA57A7E9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19364" r="29516" b="39265"/>
            <a:stretch/>
          </p:blipFill>
          <p:spPr>
            <a:xfrm>
              <a:off x="7681795" y="5262793"/>
              <a:ext cx="2091837" cy="1487257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6D4C11E-CE54-B7A1-1FA5-5E1261D87620}"/>
              </a:ext>
            </a:extLst>
          </p:cNvPr>
          <p:cNvGrpSpPr/>
          <p:nvPr/>
        </p:nvGrpSpPr>
        <p:grpSpPr>
          <a:xfrm>
            <a:off x="64213" y="4113181"/>
            <a:ext cx="1913269" cy="2121217"/>
            <a:chOff x="42531" y="4603433"/>
            <a:chExt cx="1913269" cy="2121217"/>
          </a:xfrm>
        </p:grpSpPr>
        <p:sp>
          <p:nvSpPr>
            <p:cNvPr id="97" name="Arrow: Right 96">
              <a:extLst>
                <a:ext uri="{FF2B5EF4-FFF2-40B4-BE49-F238E27FC236}">
                  <a16:creationId xmlns:a16="http://schemas.microsoft.com/office/drawing/2014/main" id="{992E0A6B-5613-B885-9B6A-5076F856FDA0}"/>
                </a:ext>
              </a:extLst>
            </p:cNvPr>
            <p:cNvSpPr/>
            <p:nvPr/>
          </p:nvSpPr>
          <p:spPr>
            <a:xfrm>
              <a:off x="1568450" y="5718911"/>
              <a:ext cx="251346" cy="333449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50B8344-0268-6F4D-B9C1-9DBBB9EA2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31" t="14011" r="81879" b="33197"/>
            <a:stretch/>
          </p:blipFill>
          <p:spPr>
            <a:xfrm>
              <a:off x="87718" y="5229074"/>
              <a:ext cx="1541722" cy="14513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AB50776-A24D-96CC-A2D1-14F84DBD4F19}"/>
                </a:ext>
              </a:extLst>
            </p:cNvPr>
            <p:cNvSpPr txBox="1"/>
            <p:nvPr/>
          </p:nvSpPr>
          <p:spPr>
            <a:xfrm>
              <a:off x="42531" y="4603433"/>
              <a:ext cx="1632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needle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5D27982-D264-7CDB-E35F-841E4EC06647}"/>
                </a:ext>
              </a:extLst>
            </p:cNvPr>
            <p:cNvSpPr/>
            <p:nvPr/>
          </p:nvSpPr>
          <p:spPr>
            <a:xfrm>
              <a:off x="171450" y="5257800"/>
              <a:ext cx="1784350" cy="1466850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4EA8A-152C-1040-DDB9-31E66083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350" y="6349251"/>
            <a:ext cx="246158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>
                <a:solidFill>
                  <a:srgbClr val="02AC4D"/>
                </a:solidFill>
              </a:rPr>
              <a:t>NetZero</a:t>
            </a:r>
            <a:r>
              <a:rPr lang="en-GB" dirty="0">
                <a:solidFill>
                  <a:srgbClr val="005D91"/>
                </a:solidFill>
              </a:rPr>
              <a:t>AICT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8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F7878B865BB4E9E2A6ADF5D9FF044" ma:contentTypeVersion="10" ma:contentTypeDescription="Crée un document." ma:contentTypeScope="" ma:versionID="16edc835616e6fc5f367e2f2257ea4cb">
  <xsd:schema xmlns:xsd="http://www.w3.org/2001/XMLSchema" xmlns:xs="http://www.w3.org/2001/XMLSchema" xmlns:p="http://schemas.microsoft.com/office/2006/metadata/properties" xmlns:ns2="c3ae5685-bf51-4db9-b209-33f6aed8b90d" xmlns:ns3="3e1e459e-5f9d-4c3d-ad7f-621f40ff3bde" targetNamespace="http://schemas.microsoft.com/office/2006/metadata/properties" ma:root="true" ma:fieldsID="a2d2157a01d2b8d7b66506464123d25d" ns2:_="" ns3:_="">
    <xsd:import namespace="c3ae5685-bf51-4db9-b209-33f6aed8b90d"/>
    <xsd:import namespace="3e1e459e-5f9d-4c3d-ad7f-621f40ff3b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e5685-bf51-4db9-b209-33f6aed8b9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e459e-5f9d-4c3d-ad7f-621f40ff3b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C05E3F-DCD5-44E5-AFD6-FA3399330A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BF341D-7123-4584-9FD8-C636A6558C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ae5685-bf51-4db9-b209-33f6aed8b90d"/>
    <ds:schemaRef ds:uri="3e1e459e-5f9d-4c3d-ad7f-621f40ff3b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4DDC15-8D7B-489F-AAC2-C41DE0514587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3e1e459e-5f9d-4c3d-ad7f-621f40ff3bde"/>
    <ds:schemaRef ds:uri="http://www.w3.org/XML/1998/namespace"/>
    <ds:schemaRef ds:uri="c3ae5685-bf51-4db9-b209-33f6aed8b90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527</Words>
  <Application>Microsoft Office PowerPoint</Application>
  <PresentationFormat>Widescreen</PresentationFormat>
  <Paragraphs>184</Paragraphs>
  <Slides>23</Slides>
  <Notes>17</Notes>
  <HiddenSlides>6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helvetica neue</vt:lpstr>
      <vt:lpstr>Lato Light</vt:lpstr>
      <vt:lpstr>Montserrat Light</vt:lpstr>
      <vt:lpstr>Neue Haas Grotesk Text Pro</vt:lpstr>
      <vt:lpstr>Poppins</vt:lpstr>
      <vt:lpstr>Poppins Medium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Nesverova - AMIRES</dc:creator>
  <cp:lastModifiedBy>Panagiotis Chatzis - AMIRES</cp:lastModifiedBy>
  <cp:revision>173</cp:revision>
  <cp:lastPrinted>2024-03-11T13:44:46Z</cp:lastPrinted>
  <dcterms:created xsi:type="dcterms:W3CDTF">2020-03-17T08:56:20Z</dcterms:created>
  <dcterms:modified xsi:type="dcterms:W3CDTF">2024-03-28T16:55:30Z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0x01010008AF7878B865BB4E9E2A6ADF5D9FF044</vt:lpwstr>
  </property>
</Properties>
</file>